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5" r:id="rId1"/>
  </p:sldMasterIdLst>
  <p:notesMasterIdLst>
    <p:notesMasterId r:id="rId32"/>
  </p:notesMasterIdLst>
  <p:sldIdLst>
    <p:sldId id="256" r:id="rId2"/>
    <p:sldId id="259" r:id="rId3"/>
    <p:sldId id="286" r:id="rId4"/>
    <p:sldId id="268" r:id="rId5"/>
    <p:sldId id="276" r:id="rId6"/>
    <p:sldId id="267" r:id="rId7"/>
    <p:sldId id="372" r:id="rId8"/>
    <p:sldId id="373" r:id="rId9"/>
    <p:sldId id="374" r:id="rId10"/>
    <p:sldId id="375" r:id="rId11"/>
    <p:sldId id="376" r:id="rId12"/>
    <p:sldId id="377" r:id="rId13"/>
    <p:sldId id="378" r:id="rId14"/>
    <p:sldId id="380" r:id="rId15"/>
    <p:sldId id="379" r:id="rId16"/>
    <p:sldId id="381" r:id="rId17"/>
    <p:sldId id="382" r:id="rId18"/>
    <p:sldId id="383" r:id="rId19"/>
    <p:sldId id="384" r:id="rId20"/>
    <p:sldId id="369" r:id="rId21"/>
    <p:sldId id="385" r:id="rId22"/>
    <p:sldId id="386" r:id="rId23"/>
    <p:sldId id="387" r:id="rId24"/>
    <p:sldId id="388" r:id="rId25"/>
    <p:sldId id="389" r:id="rId26"/>
    <p:sldId id="390" r:id="rId27"/>
    <p:sldId id="263" r:id="rId28"/>
    <p:sldId id="353" r:id="rId29"/>
    <p:sldId id="391" r:id="rId30"/>
    <p:sldId id="285" r:id="rId31"/>
  </p:sldIdLst>
  <p:sldSz cx="9144000" cy="5143500" type="screen16x9"/>
  <p:notesSz cx="6858000" cy="9144000"/>
  <p:embeddedFontLst>
    <p:embeddedFont>
      <p:font typeface="Sitka Subheading" pitchFamily="2" charset="0"/>
      <p:regular r:id="rId33"/>
      <p:bold r:id="rId34"/>
      <p:italic r:id="rId35"/>
      <p:boldItalic r:id="rId36"/>
    </p:embeddedFont>
    <p:embeddedFont>
      <p:font typeface="Montserrat Alternates" panose="020B0604020202020204" charset="0"/>
      <p:regular r:id="rId37"/>
      <p:bold r:id="rId38"/>
      <p:italic r:id="rId39"/>
      <p:boldItalic r:id="rId40"/>
    </p:embeddedFont>
    <p:embeddedFont>
      <p:font typeface="Montserrat" panose="020B0604020202020204" charset="0"/>
      <p:regular r:id="rId41"/>
      <p:bold r:id="rId42"/>
      <p:italic r:id="rId43"/>
      <p:boldItalic r:id="rId44"/>
    </p:embeddedFont>
    <p:embeddedFont>
      <p:font typeface="Bahnschrift" panose="020B0502040204020203" pitchFamily="34" charset="0"/>
      <p:regular r:id="rId45"/>
      <p:bold r:id="rId46"/>
    </p:embeddedFont>
    <p:embeddedFont>
      <p:font typeface="Bahnschrift SemiCondensed" panose="020B0502040204020203" pitchFamily="34" charset="0"/>
      <p:regular r:id="rId47"/>
      <p:bold r:id="rId48"/>
    </p:embeddedFont>
    <p:embeddedFont>
      <p:font typeface="Bahnschrift SemiBold Condensed" panose="020B0502040204020203" pitchFamily="34" charset="0"/>
      <p:bold r:id="rId49"/>
    </p:embeddedFont>
    <p:embeddedFont>
      <p:font typeface="Calibri" panose="020F0502020204030204" pitchFamily="34" charset="0"/>
      <p:regular r:id="rId50"/>
      <p:bold r:id="rId51"/>
      <p:italic r:id="rId52"/>
      <p:boldItalic r:id="rId53"/>
    </p:embeddedFont>
    <p:embeddedFont>
      <p:font typeface="Sitka Heading Semibold" pitchFamily="2" charset="0"/>
      <p:bold r:id="rId54"/>
      <p:boldItalic r:id="rId55"/>
    </p:embeddedFont>
    <p:embeddedFont>
      <p:font typeface="Sitka Heading" pitchFamily="2" charset="0"/>
      <p:regular r:id="rId56"/>
      <p:bold r:id="rId57"/>
      <p:italic r:id="rId58"/>
      <p:boldItalic r:id="rId59"/>
    </p:embeddedFont>
    <p:embeddedFont>
      <p:font typeface="Montserrat ExtraBold" panose="020B0604020202020204" charset="0"/>
      <p:bold r:id="rId60"/>
      <p:boldItalic r:id="rId6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C3C6B8B-E422-45FD-B5D7-3F0C0B99AC2F}">
  <a:tblStyle styleId="{2C3C6B8B-E422-45FD-B5D7-3F0C0B99AC2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284E427A-3D55-4303-BF80-6455036E1DE7}" styleName="Style à thème 1 - Accentuation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Style à thème 1 - Accentuation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35758FB7-9AC5-4552-8A53-C91805E547FA}" styleName="Style à thème 1 - Accentuation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E269D01E-BC32-4049-B463-5C60D7B0CCD2}" styleName="Style à thème 2 - Accentuation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032" autoAdjust="0"/>
    <p:restoredTop sz="77476" autoAdjust="0"/>
  </p:normalViewPr>
  <p:slideViewPr>
    <p:cSldViewPr snapToGrid="0">
      <p:cViewPr varScale="1">
        <p:scale>
          <a:sx n="153" d="100"/>
          <a:sy n="153" d="100"/>
        </p:scale>
        <p:origin x="306" y="12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7.fntdata"/><Relationship Id="rId21" Type="http://schemas.openxmlformats.org/officeDocument/2006/relationships/slide" Target="slides/slide20.xml"/><Relationship Id="rId34" Type="http://schemas.openxmlformats.org/officeDocument/2006/relationships/font" Target="fonts/font2.fntdata"/><Relationship Id="rId42" Type="http://schemas.openxmlformats.org/officeDocument/2006/relationships/font" Target="fonts/font10.fntdata"/><Relationship Id="rId47" Type="http://schemas.openxmlformats.org/officeDocument/2006/relationships/font" Target="fonts/font15.fntdata"/><Relationship Id="rId50" Type="http://schemas.openxmlformats.org/officeDocument/2006/relationships/font" Target="fonts/font18.fntdata"/><Relationship Id="rId55" Type="http://schemas.openxmlformats.org/officeDocument/2006/relationships/font" Target="fonts/font23.fntdata"/><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9.fntdata"/><Relationship Id="rId54" Type="http://schemas.openxmlformats.org/officeDocument/2006/relationships/font" Target="fonts/font22.fntdata"/><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font" Target="fonts/font8.fntdata"/><Relationship Id="rId45" Type="http://schemas.openxmlformats.org/officeDocument/2006/relationships/font" Target="fonts/font13.fntdata"/><Relationship Id="rId53" Type="http://schemas.openxmlformats.org/officeDocument/2006/relationships/font" Target="fonts/font21.fntdata"/><Relationship Id="rId58" Type="http://schemas.openxmlformats.org/officeDocument/2006/relationships/font" Target="fonts/font2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4.fntdata"/><Relationship Id="rId49" Type="http://schemas.openxmlformats.org/officeDocument/2006/relationships/font" Target="fonts/font17.fntdata"/><Relationship Id="rId57" Type="http://schemas.openxmlformats.org/officeDocument/2006/relationships/font" Target="fonts/font25.fntdata"/><Relationship Id="rId61" Type="http://schemas.openxmlformats.org/officeDocument/2006/relationships/font" Target="fonts/font29.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2.fntdata"/><Relationship Id="rId52" Type="http://schemas.openxmlformats.org/officeDocument/2006/relationships/font" Target="fonts/font20.fntdata"/><Relationship Id="rId60" Type="http://schemas.openxmlformats.org/officeDocument/2006/relationships/font" Target="fonts/font28.fntdata"/><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 Id="rId43" Type="http://schemas.openxmlformats.org/officeDocument/2006/relationships/font" Target="fonts/font11.fntdata"/><Relationship Id="rId48" Type="http://schemas.openxmlformats.org/officeDocument/2006/relationships/font" Target="fonts/font16.fntdata"/><Relationship Id="rId56" Type="http://schemas.openxmlformats.org/officeDocument/2006/relationships/font" Target="fonts/font24.fntdata"/><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19.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font" Target="fonts/font6.fntdata"/><Relationship Id="rId46" Type="http://schemas.openxmlformats.org/officeDocument/2006/relationships/font" Target="fonts/font14.fntdata"/><Relationship Id="rId59" Type="http://schemas.openxmlformats.org/officeDocument/2006/relationships/font" Target="fonts/font2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424985124"/>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 name="Google Shape;28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2220729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5"/>
        <p:cNvGrpSpPr/>
        <p:nvPr/>
      </p:nvGrpSpPr>
      <p:grpSpPr>
        <a:xfrm>
          <a:off x="0" y="0"/>
          <a:ext cx="0" cy="0"/>
          <a:chOff x="0" y="0"/>
          <a:chExt cx="0" cy="0"/>
        </a:xfrm>
      </p:grpSpPr>
      <p:sp>
        <p:nvSpPr>
          <p:cNvPr id="926" name="Google Shape;926;gafb59caa63_0_9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7" name="Google Shape;927;gafb59caa63_0_9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1358893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1"/>
        <p:cNvGrpSpPr/>
        <p:nvPr/>
      </p:nvGrpSpPr>
      <p:grpSpPr>
        <a:xfrm>
          <a:off x="0" y="0"/>
          <a:ext cx="0" cy="0"/>
          <a:chOff x="0" y="0"/>
          <a:chExt cx="0" cy="0"/>
        </a:xfrm>
      </p:grpSpPr>
      <p:sp>
        <p:nvSpPr>
          <p:cNvPr id="532" name="Google Shape;532;g6f0744aa72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3" name="Google Shape;533;g6f0744aa72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fr-FR" sz="1100" b="0" i="0" u="none" strike="noStrike" cap="none" dirty="0" smtClean="0">
                <a:solidFill>
                  <a:srgbClr val="000000"/>
                </a:solidFill>
                <a:effectLst/>
                <a:latin typeface="Arial"/>
                <a:ea typeface="Arial"/>
                <a:cs typeface="Arial"/>
                <a:sym typeface="Arial"/>
              </a:rPr>
              <a:t>"Pour explorer nos données, nous avons configuré </a:t>
            </a:r>
            <a:r>
              <a:rPr lang="fr-FR" sz="1100" b="0" i="0" u="none" strike="noStrike" cap="none" dirty="0" err="1" smtClean="0">
                <a:solidFill>
                  <a:srgbClr val="000000"/>
                </a:solidFill>
                <a:effectLst/>
                <a:latin typeface="Arial"/>
                <a:ea typeface="Arial"/>
                <a:cs typeface="Arial"/>
                <a:sym typeface="Arial"/>
              </a:rPr>
              <a:t>Matplotlib</a:t>
            </a:r>
            <a:r>
              <a:rPr lang="fr-FR" sz="1100" b="0" i="0" u="none" strike="noStrike" cap="none" dirty="0" smtClean="0">
                <a:solidFill>
                  <a:srgbClr val="000000"/>
                </a:solidFill>
                <a:effectLst/>
                <a:latin typeface="Arial"/>
                <a:ea typeface="Arial"/>
                <a:cs typeface="Arial"/>
                <a:sym typeface="Arial"/>
              </a:rPr>
              <a:t> avec le style </a:t>
            </a:r>
            <a:r>
              <a:rPr lang="fr-FR" sz="1100" b="0" i="0" u="none" strike="noStrike" cap="none" dirty="0" err="1" smtClean="0">
                <a:solidFill>
                  <a:srgbClr val="000000"/>
                </a:solidFill>
                <a:effectLst/>
                <a:latin typeface="Arial"/>
                <a:ea typeface="Arial"/>
                <a:cs typeface="Arial"/>
                <a:sym typeface="Arial"/>
              </a:rPr>
              <a:t>ggplot</a:t>
            </a:r>
            <a:r>
              <a:rPr lang="fr-FR" sz="1100" b="0" i="0" u="none" strike="noStrike" cap="none" dirty="0" smtClean="0">
                <a:solidFill>
                  <a:srgbClr val="000000"/>
                </a:solidFill>
                <a:effectLst/>
                <a:latin typeface="Arial"/>
                <a:ea typeface="Arial"/>
                <a:cs typeface="Arial"/>
                <a:sym typeface="Arial"/>
              </a:rPr>
              <a:t> pour obtenir des graphiques esthétiques. </a:t>
            </a:r>
            <a:br>
              <a:rPr lang="fr-FR" sz="1100" b="0" i="0" u="none" strike="noStrike" cap="none" dirty="0" smtClean="0">
                <a:solidFill>
                  <a:srgbClr val="000000"/>
                </a:solidFill>
                <a:effectLst/>
                <a:latin typeface="Arial"/>
                <a:ea typeface="Arial"/>
                <a:cs typeface="Arial"/>
                <a:sym typeface="Arial"/>
              </a:rPr>
            </a:br>
            <a:r>
              <a:rPr lang="fr-FR" sz="1100" b="0" i="0" u="none" strike="noStrike" cap="none" dirty="0" smtClean="0">
                <a:solidFill>
                  <a:srgbClr val="000000"/>
                </a:solidFill>
                <a:effectLst/>
                <a:latin typeface="Arial"/>
                <a:ea typeface="Arial"/>
                <a:cs typeface="Arial"/>
                <a:sym typeface="Arial"/>
              </a:rPr>
              <a:t>Nous avons ensuite analysé les variables qualitatives telles que la catégorie, le type et la dernière mise à jour. Pour chaque variable, </a:t>
            </a:r>
            <a:br>
              <a:rPr lang="fr-FR" sz="1100" b="0" i="0" u="none" strike="noStrike" cap="none" dirty="0" smtClean="0">
                <a:solidFill>
                  <a:srgbClr val="000000"/>
                </a:solidFill>
                <a:effectLst/>
                <a:latin typeface="Arial"/>
                <a:ea typeface="Arial"/>
                <a:cs typeface="Arial"/>
                <a:sym typeface="Arial"/>
              </a:rPr>
            </a:br>
            <a:r>
              <a:rPr lang="fr-FR" sz="1100" b="0" i="0" u="none" strike="noStrike" cap="none" dirty="0" smtClean="0">
                <a:solidFill>
                  <a:srgbClr val="000000"/>
                </a:solidFill>
                <a:effectLst/>
                <a:latin typeface="Arial"/>
                <a:ea typeface="Arial"/>
                <a:cs typeface="Arial"/>
                <a:sym typeface="Arial"/>
              </a:rPr>
              <a:t>nous avons affiché les modalités les plus fréquentes et créé des graphiques en barres pour visualiser les fréquences.</a:t>
            </a:r>
          </a:p>
          <a:p>
            <a:endParaRPr lang="fr-FR" sz="1100" b="0" i="0" u="none" strike="noStrike" cap="none" dirty="0" smtClean="0">
              <a:solidFill>
                <a:srgbClr val="000000"/>
              </a:solidFill>
              <a:effectLst/>
              <a:latin typeface="Arial"/>
              <a:ea typeface="Arial"/>
              <a:cs typeface="Arial"/>
              <a:sym typeface="Arial"/>
            </a:endParaRPr>
          </a:p>
          <a:p>
            <a:r>
              <a:rPr lang="fr-FR" sz="1100" b="0" i="0" u="none" strike="noStrike" cap="none" dirty="0" smtClean="0">
                <a:solidFill>
                  <a:srgbClr val="000000"/>
                </a:solidFill>
                <a:effectLst/>
                <a:latin typeface="Arial"/>
                <a:ea typeface="Arial"/>
                <a:cs typeface="Arial"/>
                <a:sym typeface="Arial"/>
              </a:rPr>
              <a:t>Pour les variables quantitatives comme la note et le nombre d'avis, </a:t>
            </a:r>
          </a:p>
          <a:p>
            <a:pPr marL="158750" indent="0">
              <a:buNone/>
            </a:pPr>
            <a:r>
              <a:rPr lang="fr-FR" sz="1100" b="0" i="0" u="none" strike="noStrike" cap="none" baseline="0" dirty="0" smtClean="0">
                <a:solidFill>
                  <a:srgbClr val="000000"/>
                </a:solidFill>
                <a:effectLst/>
                <a:latin typeface="Arial"/>
                <a:ea typeface="Arial"/>
                <a:cs typeface="Arial"/>
                <a:sym typeface="Arial"/>
              </a:rPr>
              <a:t>         </a:t>
            </a:r>
            <a:r>
              <a:rPr lang="fr-FR" sz="1100" b="0" i="0" u="none" strike="noStrike" cap="none" dirty="0" smtClean="0">
                <a:solidFill>
                  <a:srgbClr val="000000"/>
                </a:solidFill>
                <a:effectLst/>
                <a:latin typeface="Arial"/>
                <a:ea typeface="Arial"/>
                <a:cs typeface="Arial"/>
                <a:sym typeface="Arial"/>
              </a:rPr>
              <a:t>nous avons généré des statistiques descriptives, des </a:t>
            </a:r>
            <a:r>
              <a:rPr lang="fr-FR" sz="1100" b="0" i="0" u="none" strike="noStrike" cap="none" dirty="0" err="1" smtClean="0">
                <a:solidFill>
                  <a:srgbClr val="000000"/>
                </a:solidFill>
                <a:effectLst/>
                <a:latin typeface="Arial"/>
                <a:ea typeface="Arial"/>
                <a:cs typeface="Arial"/>
                <a:sym typeface="Arial"/>
              </a:rPr>
              <a:t>boxplots</a:t>
            </a:r>
            <a:r>
              <a:rPr lang="fr-FR" sz="1100" b="0" i="0" u="none" strike="noStrike" cap="none" dirty="0" smtClean="0">
                <a:solidFill>
                  <a:srgbClr val="000000"/>
                </a:solidFill>
                <a:effectLst/>
                <a:latin typeface="Arial"/>
                <a:ea typeface="Arial"/>
                <a:cs typeface="Arial"/>
                <a:sym typeface="Arial"/>
              </a:rPr>
              <a:t> pour visualiser la distribution et des histogrammes pour montrer la fréquence des différentes valeurs. </a:t>
            </a:r>
            <a:endParaRPr lang="fr-FR" sz="1100" b="0" i="0" u="none" strike="noStrike" cap="none" dirty="0">
              <a:solidFill>
                <a:srgbClr val="000000"/>
              </a:solidFill>
              <a:effectLst/>
              <a:latin typeface="Arial"/>
              <a:ea typeface="Arial"/>
              <a:cs typeface="Arial"/>
              <a:sym typeface="Arial"/>
            </a:endParaRPr>
          </a:p>
        </p:txBody>
      </p:sp>
    </p:spTree>
    <p:extLst>
      <p:ext uri="{BB962C8B-B14F-4D97-AF65-F5344CB8AC3E}">
        <p14:creationId xmlns:p14="http://schemas.microsoft.com/office/powerpoint/2010/main" val="19380662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1"/>
        <p:cNvGrpSpPr/>
        <p:nvPr/>
      </p:nvGrpSpPr>
      <p:grpSpPr>
        <a:xfrm>
          <a:off x="0" y="0"/>
          <a:ext cx="0" cy="0"/>
          <a:chOff x="0" y="0"/>
          <a:chExt cx="0" cy="0"/>
        </a:xfrm>
      </p:grpSpPr>
      <p:sp>
        <p:nvSpPr>
          <p:cNvPr id="532" name="Google Shape;532;g6f0744aa72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3" name="Google Shape;533;g6f0744aa72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fr-FR" sz="1100" b="0" i="0" u="none" strike="noStrike" cap="none" dirty="0" smtClean="0">
                <a:solidFill>
                  <a:srgbClr val="000000"/>
                </a:solidFill>
                <a:effectLst/>
                <a:latin typeface="Arial"/>
                <a:ea typeface="Arial"/>
                <a:cs typeface="Arial"/>
                <a:sym typeface="Arial"/>
              </a:rPr>
              <a:t>Ce graphique montre la distribution des catégories d'applications dans notre ensemble de données. </a:t>
            </a:r>
            <a:br>
              <a:rPr lang="fr-FR" sz="1100" b="0" i="0" u="none" strike="noStrike" cap="none" dirty="0" smtClean="0">
                <a:solidFill>
                  <a:srgbClr val="000000"/>
                </a:solidFill>
                <a:effectLst/>
                <a:latin typeface="Arial"/>
                <a:ea typeface="Arial"/>
                <a:cs typeface="Arial"/>
                <a:sym typeface="Arial"/>
              </a:rPr>
            </a:br>
            <a:r>
              <a:rPr lang="fr-FR" sz="1100" b="0" i="0" u="none" strike="noStrike" cap="none" dirty="0" smtClean="0">
                <a:solidFill>
                  <a:srgbClr val="000000"/>
                </a:solidFill>
                <a:effectLst/>
                <a:latin typeface="Arial"/>
                <a:ea typeface="Arial"/>
                <a:cs typeface="Arial"/>
                <a:sym typeface="Arial"/>
              </a:rPr>
              <a:t>On observe que la catégorie 'FAMILY' est la plus représentée, avec plus de 1600 applications, suivie par 'GAME' et 'TOOLS'. Cela indique que les applications familiales, de jeux et d'outils sont les plus courantes sur le Play Store.</a:t>
            </a:r>
            <a:endParaRPr lang="fr-FR" sz="1100" b="0" i="0" u="none" strike="noStrike" cap="none" dirty="0">
              <a:solidFill>
                <a:srgbClr val="000000"/>
              </a:solidFill>
              <a:effectLst/>
              <a:latin typeface="Arial"/>
              <a:ea typeface="Arial"/>
              <a:cs typeface="Arial"/>
              <a:sym typeface="Arial"/>
            </a:endParaRPr>
          </a:p>
        </p:txBody>
      </p:sp>
    </p:spTree>
    <p:extLst>
      <p:ext uri="{BB962C8B-B14F-4D97-AF65-F5344CB8AC3E}">
        <p14:creationId xmlns:p14="http://schemas.microsoft.com/office/powerpoint/2010/main" val="40293720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1"/>
        <p:cNvGrpSpPr/>
        <p:nvPr/>
      </p:nvGrpSpPr>
      <p:grpSpPr>
        <a:xfrm>
          <a:off x="0" y="0"/>
          <a:ext cx="0" cy="0"/>
          <a:chOff x="0" y="0"/>
          <a:chExt cx="0" cy="0"/>
        </a:xfrm>
      </p:grpSpPr>
      <p:sp>
        <p:nvSpPr>
          <p:cNvPr id="532" name="Google Shape;532;g6f0744aa72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3" name="Google Shape;533;g6f0744aa72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fr-FR" sz="1100" b="0" i="0" u="none" strike="noStrike" cap="none" dirty="0" smtClean="0">
                <a:solidFill>
                  <a:srgbClr val="000000"/>
                </a:solidFill>
                <a:effectLst/>
                <a:latin typeface="Arial"/>
                <a:ea typeface="Arial"/>
                <a:cs typeface="Arial"/>
                <a:sym typeface="Arial"/>
              </a:rPr>
              <a:t>Ce </a:t>
            </a:r>
            <a:r>
              <a:rPr lang="fr-FR" sz="1100" b="0" i="0" u="none" strike="noStrike" cap="none" dirty="0" err="1" smtClean="0">
                <a:solidFill>
                  <a:srgbClr val="000000"/>
                </a:solidFill>
                <a:effectLst/>
                <a:latin typeface="Arial"/>
                <a:ea typeface="Arial"/>
                <a:cs typeface="Arial"/>
                <a:sym typeface="Arial"/>
              </a:rPr>
              <a:t>boxplot</a:t>
            </a:r>
            <a:r>
              <a:rPr lang="fr-FR" sz="1100" b="0" i="0" u="none" strike="noStrike" cap="none" dirty="0" smtClean="0">
                <a:solidFill>
                  <a:srgbClr val="000000"/>
                </a:solidFill>
                <a:effectLst/>
                <a:latin typeface="Arial"/>
                <a:ea typeface="Arial"/>
                <a:cs typeface="Arial"/>
                <a:sym typeface="Arial"/>
              </a:rPr>
              <a:t> montre la distribution des notes par catégorie pour les catégories 'BUSINESS', 'FAMILY', 'TOOLS' et 'PRODUCTIVITY', </a:t>
            </a:r>
          </a:p>
          <a:p>
            <a:pPr marL="158750" indent="0">
              <a:buNone/>
            </a:pPr>
            <a:r>
              <a:rPr lang="fr-FR" sz="1100" b="0" i="0" u="none" strike="noStrike" cap="none" dirty="0" smtClean="0">
                <a:solidFill>
                  <a:srgbClr val="000000"/>
                </a:solidFill>
                <a:effectLst/>
                <a:latin typeface="Arial"/>
                <a:ea typeface="Arial"/>
                <a:cs typeface="Arial"/>
                <a:sym typeface="Arial"/>
              </a:rPr>
              <a:t>qui sont celles qui nous intéressent pour la machine </a:t>
            </a:r>
            <a:r>
              <a:rPr lang="fr-FR" sz="1100" b="0" i="0" u="none" strike="noStrike" cap="none" dirty="0" err="1" smtClean="0">
                <a:solidFill>
                  <a:srgbClr val="000000"/>
                </a:solidFill>
                <a:effectLst/>
                <a:latin typeface="Arial"/>
                <a:ea typeface="Arial"/>
                <a:cs typeface="Arial"/>
                <a:sym typeface="Arial"/>
              </a:rPr>
              <a:t>learning</a:t>
            </a:r>
            <a:r>
              <a:rPr lang="fr-FR" sz="1100" b="0" i="0" u="none" strike="noStrike" cap="none" dirty="0" smtClean="0">
                <a:solidFill>
                  <a:srgbClr val="000000"/>
                </a:solidFill>
                <a:effectLst/>
                <a:latin typeface="Arial"/>
                <a:ea typeface="Arial"/>
                <a:cs typeface="Arial"/>
                <a:sym typeface="Arial"/>
              </a:rPr>
              <a:t>. On peut voir que les notes varient entre 3.25 et 5 pour toutes les catégories, </a:t>
            </a:r>
          </a:p>
          <a:p>
            <a:pPr marL="158750" indent="0">
              <a:buNone/>
            </a:pPr>
            <a:r>
              <a:rPr lang="fr-FR" sz="1100" b="0" i="0" u="none" strike="noStrike" cap="none" dirty="0" smtClean="0">
                <a:solidFill>
                  <a:srgbClr val="000000"/>
                </a:solidFill>
                <a:effectLst/>
                <a:latin typeface="Arial"/>
                <a:ea typeface="Arial"/>
                <a:cs typeface="Arial"/>
                <a:sym typeface="Arial"/>
              </a:rPr>
              <a:t>avec des médianes proches de 4.25. Ce type de visualisation nous aide à comprendre la variation des notes au sein de chaque catégorie et à identifier les tendances générales.</a:t>
            </a:r>
            <a:endParaRPr lang="fr-FR" sz="1100" b="0" i="0" u="none" strike="noStrike" cap="none" dirty="0">
              <a:solidFill>
                <a:srgbClr val="000000"/>
              </a:solidFill>
              <a:effectLst/>
              <a:latin typeface="Arial"/>
              <a:ea typeface="Arial"/>
              <a:cs typeface="Arial"/>
              <a:sym typeface="Arial"/>
            </a:endParaRPr>
          </a:p>
        </p:txBody>
      </p:sp>
    </p:spTree>
    <p:extLst>
      <p:ext uri="{BB962C8B-B14F-4D97-AF65-F5344CB8AC3E}">
        <p14:creationId xmlns:p14="http://schemas.microsoft.com/office/powerpoint/2010/main" val="40433932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1"/>
        <p:cNvGrpSpPr/>
        <p:nvPr/>
      </p:nvGrpSpPr>
      <p:grpSpPr>
        <a:xfrm>
          <a:off x="0" y="0"/>
          <a:ext cx="0" cy="0"/>
          <a:chOff x="0" y="0"/>
          <a:chExt cx="0" cy="0"/>
        </a:xfrm>
      </p:grpSpPr>
      <p:sp>
        <p:nvSpPr>
          <p:cNvPr id="532" name="Google Shape;532;g6f0744aa72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3" name="Google Shape;533;g6f0744aa72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fr-FR" sz="1100" b="0" i="0" u="none" strike="noStrike" cap="none" dirty="0" smtClean="0">
                <a:solidFill>
                  <a:srgbClr val="000000"/>
                </a:solidFill>
                <a:effectLst/>
                <a:latin typeface="Arial"/>
                <a:ea typeface="Arial"/>
                <a:cs typeface="Arial"/>
                <a:sym typeface="Arial"/>
              </a:rPr>
              <a:t>On a fait d’autre graphe qui nous permettent d'identifier des tendances, des relations et des anomalies cruciales pour répondre aux questions d'intérêt de Mme </a:t>
            </a:r>
            <a:r>
              <a:rPr lang="fr-FR" sz="1100" b="0" i="0" u="none" strike="noStrike" cap="none" dirty="0" err="1" smtClean="0">
                <a:solidFill>
                  <a:srgbClr val="000000"/>
                </a:solidFill>
                <a:effectLst/>
                <a:latin typeface="Arial"/>
                <a:ea typeface="Arial"/>
                <a:cs typeface="Arial"/>
                <a:sym typeface="Arial"/>
              </a:rPr>
              <a:t>Ajmi</a:t>
            </a:r>
            <a:r>
              <a:rPr lang="fr-FR" sz="1100" b="0" i="0" u="none" strike="noStrike" cap="none" dirty="0" smtClean="0">
                <a:solidFill>
                  <a:srgbClr val="000000"/>
                </a:solidFill>
                <a:effectLst/>
                <a:latin typeface="Arial"/>
                <a:ea typeface="Arial"/>
                <a:cs typeface="Arial"/>
                <a:sym typeface="Arial"/>
              </a:rPr>
              <a:t> et M. </a:t>
            </a:r>
            <a:r>
              <a:rPr lang="fr-FR" sz="1100" b="0" i="0" u="none" strike="noStrike" cap="none" dirty="0" err="1" smtClean="0">
                <a:solidFill>
                  <a:srgbClr val="000000"/>
                </a:solidFill>
                <a:effectLst/>
                <a:latin typeface="Arial"/>
                <a:ea typeface="Arial"/>
                <a:cs typeface="Arial"/>
                <a:sym typeface="Arial"/>
              </a:rPr>
              <a:t>Demoli</a:t>
            </a:r>
            <a:r>
              <a:rPr lang="fr-FR" sz="1100" b="0" i="0" u="none" strike="noStrike" cap="none" dirty="0" smtClean="0">
                <a:solidFill>
                  <a:srgbClr val="000000"/>
                </a:solidFill>
                <a:effectLst/>
                <a:latin typeface="Arial"/>
                <a:ea typeface="Arial"/>
                <a:cs typeface="Arial"/>
                <a:sym typeface="Arial"/>
              </a:rPr>
              <a:t>. </a:t>
            </a:r>
          </a:p>
          <a:p>
            <a:pPr marL="158750" indent="0">
              <a:buNone/>
            </a:pPr>
            <a:r>
              <a:rPr lang="fr-FR" sz="1100" b="0" i="0" u="none" strike="noStrike" cap="none" dirty="0" smtClean="0">
                <a:solidFill>
                  <a:srgbClr val="000000"/>
                </a:solidFill>
                <a:effectLst/>
                <a:latin typeface="Arial"/>
                <a:ea typeface="Arial"/>
                <a:cs typeface="Arial"/>
                <a:sym typeface="Arial"/>
              </a:rPr>
              <a:t>  La lisibilité et la clarté de ces visualisations assurent qu'elles sont auto-suffisantes et faciles à interpréter, aidant ainsi à tirer des conclusions valides et pertinentes.</a:t>
            </a:r>
            <a:endParaRPr lang="fr-FR" sz="1100" b="0" i="0" u="none" strike="noStrike" cap="none" dirty="0">
              <a:solidFill>
                <a:srgbClr val="000000"/>
              </a:solidFill>
              <a:effectLst/>
              <a:latin typeface="Arial"/>
              <a:ea typeface="Arial"/>
              <a:cs typeface="Arial"/>
              <a:sym typeface="Arial"/>
            </a:endParaRPr>
          </a:p>
        </p:txBody>
      </p:sp>
    </p:spTree>
    <p:extLst>
      <p:ext uri="{BB962C8B-B14F-4D97-AF65-F5344CB8AC3E}">
        <p14:creationId xmlns:p14="http://schemas.microsoft.com/office/powerpoint/2010/main" val="7713683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1"/>
        <p:cNvGrpSpPr/>
        <p:nvPr/>
      </p:nvGrpSpPr>
      <p:grpSpPr>
        <a:xfrm>
          <a:off x="0" y="0"/>
          <a:ext cx="0" cy="0"/>
          <a:chOff x="0" y="0"/>
          <a:chExt cx="0" cy="0"/>
        </a:xfrm>
      </p:grpSpPr>
      <p:sp>
        <p:nvSpPr>
          <p:cNvPr id="532" name="Google Shape;532;g6f0744aa72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3" name="Google Shape;533;g6f0744aa72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fr-FR" sz="1100" b="0" i="0" u="none" strike="noStrike" cap="none" dirty="0" smtClean="0">
                <a:solidFill>
                  <a:srgbClr val="000000"/>
                </a:solidFill>
                <a:effectLst/>
                <a:latin typeface="Arial"/>
                <a:ea typeface="Arial"/>
                <a:cs typeface="Arial"/>
                <a:sym typeface="Arial"/>
              </a:rPr>
              <a:t>Ce graphique linéaire montre l'évolution des notes moyennes des applications au fil des ans. On observe une tendance à l'amélioration des notes,</a:t>
            </a:r>
          </a:p>
          <a:p>
            <a:r>
              <a:rPr lang="fr-FR" sz="1100" b="0" i="0" u="none" strike="noStrike" cap="none" dirty="0" smtClean="0">
                <a:solidFill>
                  <a:srgbClr val="000000"/>
                </a:solidFill>
                <a:effectLst/>
                <a:latin typeface="Arial"/>
                <a:ea typeface="Arial"/>
                <a:cs typeface="Arial"/>
                <a:sym typeface="Arial"/>
              </a:rPr>
              <a:t> ce qui peut indiquer une augmentation de la qualité des applications au fil du temps.</a:t>
            </a:r>
          </a:p>
          <a:p>
            <a:r>
              <a:rPr lang="fr-FR" sz="1100" b="0" i="0" u="none" strike="noStrike" cap="none" dirty="0" smtClean="0">
                <a:solidFill>
                  <a:srgbClr val="000000"/>
                </a:solidFill>
                <a:effectLst/>
                <a:latin typeface="Arial"/>
                <a:ea typeface="Arial"/>
                <a:cs typeface="Arial"/>
                <a:sym typeface="Arial"/>
              </a:rPr>
              <a:t> Par exemple, après une baisse en 2012, les notes moyennes montrent une amélioration continue jusqu'en 2018. </a:t>
            </a:r>
          </a:p>
          <a:p>
            <a:r>
              <a:rPr lang="fr-FR" sz="1100" b="0" i="0" u="none" strike="noStrike" cap="none" dirty="0" smtClean="0">
                <a:solidFill>
                  <a:srgbClr val="000000"/>
                </a:solidFill>
                <a:effectLst/>
                <a:latin typeface="Arial"/>
                <a:ea typeface="Arial"/>
                <a:cs typeface="Arial"/>
                <a:sym typeface="Arial"/>
              </a:rPr>
              <a:t>Cette information est cruciale pour les développeurs et les utilisateurs, </a:t>
            </a:r>
          </a:p>
          <a:p>
            <a:r>
              <a:rPr lang="fr-FR" sz="1100" b="0" i="0" u="none" strike="noStrike" cap="none" dirty="0" smtClean="0">
                <a:solidFill>
                  <a:srgbClr val="000000"/>
                </a:solidFill>
                <a:effectLst/>
                <a:latin typeface="Arial"/>
                <a:ea typeface="Arial"/>
                <a:cs typeface="Arial"/>
                <a:sym typeface="Arial"/>
              </a:rPr>
              <a:t>car elle reflète les efforts continus pour améliorer les applications. Pour notre machine </a:t>
            </a:r>
            <a:r>
              <a:rPr lang="fr-FR" sz="1100" b="0" i="0" u="none" strike="noStrike" cap="none" dirty="0" err="1" smtClean="0">
                <a:solidFill>
                  <a:srgbClr val="000000"/>
                </a:solidFill>
                <a:effectLst/>
                <a:latin typeface="Arial"/>
                <a:ea typeface="Arial"/>
                <a:cs typeface="Arial"/>
                <a:sym typeface="Arial"/>
              </a:rPr>
              <a:t>learning</a:t>
            </a:r>
            <a:r>
              <a:rPr lang="fr-FR" sz="1100" b="0" i="0" u="none" strike="noStrike" cap="none" dirty="0" smtClean="0">
                <a:solidFill>
                  <a:srgbClr val="000000"/>
                </a:solidFill>
                <a:effectLst/>
                <a:latin typeface="Arial"/>
                <a:ea typeface="Arial"/>
                <a:cs typeface="Arial"/>
                <a:sym typeface="Arial"/>
              </a:rPr>
              <a:t>, cette tendance à l'amélioration peut influencer la pondération des critères de qualité des applications</a:t>
            </a:r>
            <a:endParaRPr lang="fr-FR" sz="1100" b="0" i="0" u="none" strike="noStrike" cap="none" dirty="0">
              <a:solidFill>
                <a:srgbClr val="000000"/>
              </a:solidFill>
              <a:effectLst/>
              <a:latin typeface="Arial"/>
              <a:ea typeface="Arial"/>
              <a:cs typeface="Arial"/>
              <a:sym typeface="Arial"/>
            </a:endParaRPr>
          </a:p>
        </p:txBody>
      </p:sp>
    </p:spTree>
    <p:extLst>
      <p:ext uri="{BB962C8B-B14F-4D97-AF65-F5344CB8AC3E}">
        <p14:creationId xmlns:p14="http://schemas.microsoft.com/office/powerpoint/2010/main" val="28019269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1"/>
        <p:cNvGrpSpPr/>
        <p:nvPr/>
      </p:nvGrpSpPr>
      <p:grpSpPr>
        <a:xfrm>
          <a:off x="0" y="0"/>
          <a:ext cx="0" cy="0"/>
          <a:chOff x="0" y="0"/>
          <a:chExt cx="0" cy="0"/>
        </a:xfrm>
      </p:grpSpPr>
      <p:sp>
        <p:nvSpPr>
          <p:cNvPr id="532" name="Google Shape;532;g6f0744aa72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3" name="Google Shape;533;g6f0744aa72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fr-FR" sz="1100" b="0" i="0" u="none" strike="noStrike" cap="none" dirty="0" smtClean="0">
                <a:solidFill>
                  <a:srgbClr val="000000"/>
                </a:solidFill>
                <a:effectLst/>
                <a:latin typeface="Arial"/>
                <a:ea typeface="Arial"/>
                <a:cs typeface="Arial"/>
                <a:sym typeface="Arial"/>
              </a:rPr>
              <a:t>Ce </a:t>
            </a:r>
            <a:r>
              <a:rPr lang="fr-FR" sz="1100" b="0" i="0" u="none" strike="noStrike" cap="none" dirty="0" err="1" smtClean="0">
                <a:solidFill>
                  <a:srgbClr val="000000"/>
                </a:solidFill>
                <a:effectLst/>
                <a:latin typeface="Arial"/>
                <a:ea typeface="Arial"/>
                <a:cs typeface="Arial"/>
                <a:sym typeface="Arial"/>
              </a:rPr>
              <a:t>scatter</a:t>
            </a:r>
            <a:r>
              <a:rPr lang="fr-FR" sz="1100" b="0" i="0" u="none" strike="noStrike" cap="none" dirty="0" smtClean="0">
                <a:solidFill>
                  <a:srgbClr val="000000"/>
                </a:solidFill>
                <a:effectLst/>
                <a:latin typeface="Arial"/>
                <a:ea typeface="Arial"/>
                <a:cs typeface="Arial"/>
                <a:sym typeface="Arial"/>
              </a:rPr>
              <a:t> plot montre une relation positive entre les notes des applications et leur nombre de téléchargements.</a:t>
            </a:r>
          </a:p>
          <a:p>
            <a:pPr marL="158750" indent="0">
              <a:buNone/>
            </a:pPr>
            <a:r>
              <a:rPr lang="fr-FR" sz="1100" b="0" i="0" u="none" strike="noStrike" cap="none" dirty="0" smtClean="0">
                <a:solidFill>
                  <a:srgbClr val="000000"/>
                </a:solidFill>
                <a:effectLst/>
                <a:latin typeface="Arial"/>
                <a:ea typeface="Arial"/>
                <a:cs typeface="Arial"/>
                <a:sym typeface="Arial"/>
              </a:rPr>
              <a:t> Les applications mieux notées tendent à avoir plus de téléchargements, indiquant que la qualité perçue influence fortement la popularité.</a:t>
            </a:r>
          </a:p>
        </p:txBody>
      </p:sp>
    </p:spTree>
    <p:extLst>
      <p:ext uri="{BB962C8B-B14F-4D97-AF65-F5344CB8AC3E}">
        <p14:creationId xmlns:p14="http://schemas.microsoft.com/office/powerpoint/2010/main" val="31388193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1"/>
        <p:cNvGrpSpPr/>
        <p:nvPr/>
      </p:nvGrpSpPr>
      <p:grpSpPr>
        <a:xfrm>
          <a:off x="0" y="0"/>
          <a:ext cx="0" cy="0"/>
          <a:chOff x="0" y="0"/>
          <a:chExt cx="0" cy="0"/>
        </a:xfrm>
      </p:grpSpPr>
      <p:sp>
        <p:nvSpPr>
          <p:cNvPr id="532" name="Google Shape;532;g6f0744aa72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3" name="Google Shape;533;g6f0744aa72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fr-FR" sz="1100" b="0" i="0" u="none" strike="noStrike" cap="none" dirty="0" smtClean="0">
                <a:solidFill>
                  <a:srgbClr val="000000"/>
                </a:solidFill>
                <a:effectLst/>
                <a:latin typeface="Arial"/>
                <a:ea typeface="Arial"/>
                <a:cs typeface="Arial"/>
                <a:sym typeface="Arial"/>
              </a:rPr>
              <a:t>### Analyse de la </a:t>
            </a:r>
            <a:r>
              <a:rPr lang="fr-FR" sz="1100" b="0" i="0" u="none" strike="noStrike" cap="none" dirty="0" err="1" smtClean="0">
                <a:solidFill>
                  <a:srgbClr val="000000"/>
                </a:solidFill>
                <a:effectLst/>
                <a:latin typeface="Arial"/>
                <a:ea typeface="Arial"/>
                <a:cs typeface="Arial"/>
                <a:sym typeface="Arial"/>
              </a:rPr>
              <a:t>Heatmap</a:t>
            </a:r>
            <a:r>
              <a:rPr lang="fr-FR" sz="1100" b="0" i="0" u="none" strike="noStrike" cap="none" dirty="0" smtClean="0">
                <a:solidFill>
                  <a:srgbClr val="000000"/>
                </a:solidFill>
                <a:effectLst/>
                <a:latin typeface="Arial"/>
                <a:ea typeface="Arial"/>
                <a:cs typeface="Arial"/>
                <a:sym typeface="Arial"/>
              </a:rPr>
              <a:t> de Corrélation</a:t>
            </a:r>
          </a:p>
          <a:p>
            <a:endParaRPr lang="fr-FR" sz="1100" b="0" i="0" u="none" strike="noStrike" cap="none" dirty="0" smtClean="0">
              <a:solidFill>
                <a:srgbClr val="000000"/>
              </a:solidFill>
              <a:effectLst/>
              <a:latin typeface="Arial"/>
              <a:ea typeface="Arial"/>
              <a:cs typeface="Arial"/>
              <a:sym typeface="Arial"/>
            </a:endParaRPr>
          </a:p>
          <a:p>
            <a:r>
              <a:rPr lang="fr-FR" sz="1100" b="0" i="0" u="none" strike="noStrike" cap="none" dirty="0" smtClean="0">
                <a:solidFill>
                  <a:srgbClr val="000000"/>
                </a:solidFill>
                <a:effectLst/>
                <a:latin typeface="Arial"/>
                <a:ea typeface="Arial"/>
                <a:cs typeface="Arial"/>
                <a:sym typeface="Arial"/>
              </a:rPr>
              <a:t>Cette </a:t>
            </a:r>
            <a:r>
              <a:rPr lang="fr-FR" sz="1100" b="0" i="0" u="none" strike="noStrike" cap="none" dirty="0" err="1" smtClean="0">
                <a:solidFill>
                  <a:srgbClr val="000000"/>
                </a:solidFill>
                <a:effectLst/>
                <a:latin typeface="Arial"/>
                <a:ea typeface="Arial"/>
                <a:cs typeface="Arial"/>
                <a:sym typeface="Arial"/>
              </a:rPr>
              <a:t>heatmap</a:t>
            </a:r>
            <a:r>
              <a:rPr lang="fr-FR" sz="1100" b="0" i="0" u="none" strike="noStrike" cap="none" dirty="0" smtClean="0">
                <a:solidFill>
                  <a:srgbClr val="000000"/>
                </a:solidFill>
                <a:effectLst/>
                <a:latin typeface="Arial"/>
                <a:ea typeface="Arial"/>
                <a:cs typeface="Arial"/>
                <a:sym typeface="Arial"/>
              </a:rPr>
              <a:t> de corrélation montre les relations entre différentes variables numériques des applications du Play Store. Voici les principales observations :</a:t>
            </a:r>
          </a:p>
          <a:p>
            <a:endParaRPr lang="fr-FR" sz="1100" b="0" i="0" u="none" strike="noStrike" cap="none" dirty="0" smtClean="0">
              <a:solidFill>
                <a:srgbClr val="000000"/>
              </a:solidFill>
              <a:effectLst/>
              <a:latin typeface="Arial"/>
              <a:ea typeface="Arial"/>
              <a:cs typeface="Arial"/>
              <a:sym typeface="Arial"/>
            </a:endParaRPr>
          </a:p>
          <a:p>
            <a:r>
              <a:rPr lang="fr-FR" sz="1100" b="0" i="0" u="none" strike="noStrike" cap="none" dirty="0" smtClean="0">
                <a:solidFill>
                  <a:srgbClr val="000000"/>
                </a:solidFill>
                <a:effectLst/>
                <a:latin typeface="Arial"/>
                <a:ea typeface="Arial"/>
                <a:cs typeface="Arial"/>
                <a:sym typeface="Arial"/>
              </a:rPr>
              <a:t>1. **</a:t>
            </a:r>
            <a:r>
              <a:rPr lang="fr-FR" sz="1100" b="0" i="0" u="none" strike="noStrike" cap="none" dirty="0" err="1" smtClean="0">
                <a:solidFill>
                  <a:srgbClr val="000000"/>
                </a:solidFill>
                <a:effectLst/>
                <a:latin typeface="Arial"/>
                <a:ea typeface="Arial"/>
                <a:cs typeface="Arial"/>
                <a:sym typeface="Arial"/>
              </a:rPr>
              <a:t>Reviews</a:t>
            </a:r>
            <a:r>
              <a:rPr lang="fr-FR" sz="1100" b="0" i="0" u="none" strike="noStrike" cap="none" dirty="0" smtClean="0">
                <a:solidFill>
                  <a:srgbClr val="000000"/>
                </a:solidFill>
                <a:effectLst/>
                <a:latin typeface="Arial"/>
                <a:ea typeface="Arial"/>
                <a:cs typeface="Arial"/>
                <a:sym typeface="Arial"/>
              </a:rPr>
              <a:t> et </a:t>
            </a:r>
            <a:r>
              <a:rPr lang="fr-FR" sz="1100" b="0" i="0" u="none" strike="noStrike" cap="none" dirty="0" err="1" smtClean="0">
                <a:solidFill>
                  <a:srgbClr val="000000"/>
                </a:solidFill>
                <a:effectLst/>
                <a:latin typeface="Arial"/>
                <a:ea typeface="Arial"/>
                <a:cs typeface="Arial"/>
                <a:sym typeface="Arial"/>
              </a:rPr>
              <a:t>Installs</a:t>
            </a:r>
            <a:r>
              <a:rPr lang="fr-FR" sz="1100" b="0" i="0" u="none" strike="noStrike" cap="none" dirty="0" smtClean="0">
                <a:solidFill>
                  <a:srgbClr val="000000"/>
                </a:solidFill>
                <a:effectLst/>
                <a:latin typeface="Arial"/>
                <a:ea typeface="Arial"/>
                <a:cs typeface="Arial"/>
                <a:sym typeface="Arial"/>
              </a:rPr>
              <a:t>** : Il y a une corrélation positive significative (0.62) entre le nombre d'avis (</a:t>
            </a:r>
            <a:r>
              <a:rPr lang="fr-FR" sz="1100" b="0" i="0" u="none" strike="noStrike" cap="none" dirty="0" err="1" smtClean="0">
                <a:solidFill>
                  <a:srgbClr val="000000"/>
                </a:solidFill>
                <a:effectLst/>
                <a:latin typeface="Arial"/>
                <a:ea typeface="Arial"/>
                <a:cs typeface="Arial"/>
                <a:sym typeface="Arial"/>
              </a:rPr>
              <a:t>Reviews</a:t>
            </a:r>
            <a:r>
              <a:rPr lang="fr-FR" sz="1100" b="0" i="0" u="none" strike="noStrike" cap="none" dirty="0" smtClean="0">
                <a:solidFill>
                  <a:srgbClr val="000000"/>
                </a:solidFill>
                <a:effectLst/>
                <a:latin typeface="Arial"/>
                <a:ea typeface="Arial"/>
                <a:cs typeface="Arial"/>
                <a:sym typeface="Arial"/>
              </a:rPr>
              <a:t>) et le nombre de téléchargements (</a:t>
            </a:r>
            <a:r>
              <a:rPr lang="fr-FR" sz="1100" b="0" i="0" u="none" strike="noStrike" cap="none" dirty="0" err="1" smtClean="0">
                <a:solidFill>
                  <a:srgbClr val="000000"/>
                </a:solidFill>
                <a:effectLst/>
                <a:latin typeface="Arial"/>
                <a:ea typeface="Arial"/>
                <a:cs typeface="Arial"/>
                <a:sym typeface="Arial"/>
              </a:rPr>
              <a:t>Installs</a:t>
            </a:r>
            <a:r>
              <a:rPr lang="fr-FR" sz="1100" b="0" i="0" u="none" strike="noStrike" cap="none" dirty="0" smtClean="0">
                <a:solidFill>
                  <a:srgbClr val="000000"/>
                </a:solidFill>
                <a:effectLst/>
                <a:latin typeface="Arial"/>
                <a:ea typeface="Arial"/>
                <a:cs typeface="Arial"/>
                <a:sym typeface="Arial"/>
              </a:rPr>
              <a:t>). Cela indique que les applications avec plus d'avis tendent à avoir un plus grand nombre de téléchargements.</a:t>
            </a:r>
          </a:p>
          <a:p>
            <a:endParaRPr lang="fr-FR" sz="1100" b="0" i="0" u="none" strike="noStrike" cap="none" dirty="0" smtClean="0">
              <a:solidFill>
                <a:srgbClr val="000000"/>
              </a:solidFill>
              <a:effectLst/>
              <a:latin typeface="Arial"/>
              <a:ea typeface="Arial"/>
              <a:cs typeface="Arial"/>
              <a:sym typeface="Arial"/>
            </a:endParaRPr>
          </a:p>
          <a:p>
            <a:r>
              <a:rPr lang="fr-FR" sz="1100" b="0" i="0" u="none" strike="noStrike" cap="none" dirty="0" smtClean="0">
                <a:solidFill>
                  <a:srgbClr val="000000"/>
                </a:solidFill>
                <a:effectLst/>
                <a:latin typeface="Arial"/>
                <a:ea typeface="Arial"/>
                <a:cs typeface="Arial"/>
                <a:sym typeface="Arial"/>
              </a:rPr>
              <a:t>2. **Autres Corrélations** : Les autres corrélations sont faibles, suggérant que les variables telles que la note (Rating), la taille (Size), et le prix (Price) n'ont pas de relations fortes les unes avec les autres dans ce </a:t>
            </a:r>
            <a:r>
              <a:rPr lang="fr-FR" sz="1100" b="0" i="0" u="none" strike="noStrike" cap="none" dirty="0" err="1" smtClean="0">
                <a:solidFill>
                  <a:srgbClr val="000000"/>
                </a:solidFill>
                <a:effectLst/>
                <a:latin typeface="Arial"/>
                <a:ea typeface="Arial"/>
                <a:cs typeface="Arial"/>
                <a:sym typeface="Arial"/>
              </a:rPr>
              <a:t>dataset</a:t>
            </a:r>
            <a:r>
              <a:rPr lang="fr-FR" sz="1100" b="0" i="0" u="none" strike="noStrike" cap="none" dirty="0" smtClean="0">
                <a:solidFill>
                  <a:srgbClr val="000000"/>
                </a:solidFill>
                <a:effectLst/>
                <a:latin typeface="Arial"/>
                <a:ea typeface="Arial"/>
                <a:cs typeface="Arial"/>
                <a:sym typeface="Arial"/>
              </a:rPr>
              <a:t>.</a:t>
            </a:r>
          </a:p>
          <a:p>
            <a:endParaRPr lang="fr-FR" sz="1100" b="0" i="0" u="none" strike="noStrike" cap="none" dirty="0" smtClean="0">
              <a:solidFill>
                <a:srgbClr val="000000"/>
              </a:solidFill>
              <a:effectLst/>
              <a:latin typeface="Arial"/>
              <a:ea typeface="Arial"/>
              <a:cs typeface="Arial"/>
              <a:sym typeface="Arial"/>
            </a:endParaRPr>
          </a:p>
          <a:p>
            <a:r>
              <a:rPr lang="fr-FR" sz="1100" b="0" i="0" u="none" strike="noStrike" cap="none" dirty="0" smtClean="0">
                <a:solidFill>
                  <a:srgbClr val="000000"/>
                </a:solidFill>
                <a:effectLst/>
                <a:latin typeface="Arial"/>
                <a:ea typeface="Arial"/>
                <a:cs typeface="Arial"/>
                <a:sym typeface="Arial"/>
              </a:rPr>
              <a:t>3. **Implications pour la Machine Learning** : </a:t>
            </a:r>
          </a:p>
          <a:p>
            <a:r>
              <a:rPr lang="fr-FR" sz="1100" b="0" i="0" u="none" strike="noStrike" cap="none" dirty="0" smtClean="0">
                <a:solidFill>
                  <a:srgbClr val="000000"/>
                </a:solidFill>
                <a:effectLst/>
                <a:latin typeface="Arial"/>
                <a:ea typeface="Arial"/>
                <a:cs typeface="Arial"/>
                <a:sym typeface="Arial"/>
              </a:rPr>
              <a:t>   - Les fortes corrélations, comme celle entre les avis et les téléchargements, peuvent être des indicateurs importants pour les modèles prédictifs.</a:t>
            </a:r>
          </a:p>
          <a:p>
            <a:r>
              <a:rPr lang="fr-FR" sz="1100" b="0" i="0" u="none" strike="noStrike" cap="none" dirty="0" smtClean="0">
                <a:solidFill>
                  <a:srgbClr val="000000"/>
                </a:solidFill>
                <a:effectLst/>
                <a:latin typeface="Arial"/>
                <a:ea typeface="Arial"/>
                <a:cs typeface="Arial"/>
                <a:sym typeface="Arial"/>
              </a:rPr>
              <a:t>   - Les faibles corrélations montrent que ces variables apportent des informations uniques et ne sont pas redondantes, ce qui est bénéfique pour la diversité des caractéristiques dans les modèles de machine </a:t>
            </a:r>
            <a:r>
              <a:rPr lang="fr-FR" sz="1100" b="0" i="0" u="none" strike="noStrike" cap="none" dirty="0" err="1" smtClean="0">
                <a:solidFill>
                  <a:srgbClr val="000000"/>
                </a:solidFill>
                <a:effectLst/>
                <a:latin typeface="Arial"/>
                <a:ea typeface="Arial"/>
                <a:cs typeface="Arial"/>
                <a:sym typeface="Arial"/>
              </a:rPr>
              <a:t>learning</a:t>
            </a:r>
            <a:r>
              <a:rPr lang="fr-FR" sz="1100" b="0" i="0" u="none" strike="noStrike" cap="none" dirty="0" smtClean="0">
                <a:solidFill>
                  <a:srgbClr val="000000"/>
                </a:solidFill>
                <a:effectLst/>
                <a:latin typeface="Arial"/>
                <a:ea typeface="Arial"/>
                <a:cs typeface="Arial"/>
                <a:sym typeface="Arial"/>
              </a:rPr>
              <a:t>.</a:t>
            </a:r>
          </a:p>
          <a:p>
            <a:endParaRPr lang="fr-FR" sz="1100" b="0" i="0" u="none" strike="noStrike" cap="none" dirty="0" smtClean="0">
              <a:solidFill>
                <a:srgbClr val="000000"/>
              </a:solidFill>
              <a:effectLst/>
              <a:latin typeface="Arial"/>
              <a:ea typeface="Arial"/>
              <a:cs typeface="Arial"/>
              <a:sym typeface="Arial"/>
            </a:endParaRPr>
          </a:p>
          <a:p>
            <a:r>
              <a:rPr lang="fr-FR" sz="1100" b="0" i="0" u="none" strike="noStrike" cap="none" dirty="0" smtClean="0">
                <a:solidFill>
                  <a:srgbClr val="000000"/>
                </a:solidFill>
                <a:effectLst/>
                <a:latin typeface="Arial"/>
                <a:ea typeface="Arial"/>
                <a:cs typeface="Arial"/>
                <a:sym typeface="Arial"/>
              </a:rPr>
              <a:t>Cette </a:t>
            </a:r>
            <a:r>
              <a:rPr lang="fr-FR" sz="1100" b="0" i="0" u="none" strike="noStrike" cap="none" dirty="0" err="1" smtClean="0">
                <a:solidFill>
                  <a:srgbClr val="000000"/>
                </a:solidFill>
                <a:effectLst/>
                <a:latin typeface="Arial"/>
                <a:ea typeface="Arial"/>
                <a:cs typeface="Arial"/>
                <a:sym typeface="Arial"/>
              </a:rPr>
              <a:t>heatmap</a:t>
            </a:r>
            <a:r>
              <a:rPr lang="fr-FR" sz="1100" b="0" i="0" u="none" strike="noStrike" cap="none" dirty="0" smtClean="0">
                <a:solidFill>
                  <a:srgbClr val="000000"/>
                </a:solidFill>
                <a:effectLst/>
                <a:latin typeface="Arial"/>
                <a:ea typeface="Arial"/>
                <a:cs typeface="Arial"/>
                <a:sym typeface="Arial"/>
              </a:rPr>
              <a:t> est un outil essentiel pour comprendre les relations entre les variables et pour identifier les caractéristiques pertinentes à inclure dans les modèles de machine </a:t>
            </a:r>
            <a:r>
              <a:rPr lang="fr-FR" sz="1100" b="0" i="0" u="none" strike="noStrike" cap="none" dirty="0" err="1" smtClean="0">
                <a:solidFill>
                  <a:srgbClr val="000000"/>
                </a:solidFill>
                <a:effectLst/>
                <a:latin typeface="Arial"/>
                <a:ea typeface="Arial"/>
                <a:cs typeface="Arial"/>
                <a:sym typeface="Arial"/>
              </a:rPr>
              <a:t>learning</a:t>
            </a:r>
            <a:r>
              <a:rPr lang="fr-FR" sz="1100" b="0" i="0" u="none" strike="noStrike" cap="none" dirty="0" smtClean="0">
                <a:solidFill>
                  <a:srgbClr val="000000"/>
                </a:solidFill>
                <a:effectLst/>
                <a:latin typeface="Arial"/>
                <a:ea typeface="Arial"/>
                <a:cs typeface="Arial"/>
                <a:sym typeface="Arial"/>
              </a:rPr>
              <a:t>.</a:t>
            </a:r>
          </a:p>
        </p:txBody>
      </p:sp>
    </p:spTree>
    <p:extLst>
      <p:ext uri="{BB962C8B-B14F-4D97-AF65-F5344CB8AC3E}">
        <p14:creationId xmlns:p14="http://schemas.microsoft.com/office/powerpoint/2010/main" val="27289289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5"/>
        <p:cNvGrpSpPr/>
        <p:nvPr/>
      </p:nvGrpSpPr>
      <p:grpSpPr>
        <a:xfrm>
          <a:off x="0" y="0"/>
          <a:ext cx="0" cy="0"/>
          <a:chOff x="0" y="0"/>
          <a:chExt cx="0" cy="0"/>
        </a:xfrm>
      </p:grpSpPr>
      <p:sp>
        <p:nvSpPr>
          <p:cNvPr id="926" name="Google Shape;926;gafb59caa63_0_9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7" name="Google Shape;927;gafb59caa63_0_9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1016458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1"/>
        <p:cNvGrpSpPr/>
        <p:nvPr/>
      </p:nvGrpSpPr>
      <p:grpSpPr>
        <a:xfrm>
          <a:off x="0" y="0"/>
          <a:ext cx="0" cy="0"/>
          <a:chOff x="0" y="0"/>
          <a:chExt cx="0" cy="0"/>
        </a:xfrm>
      </p:grpSpPr>
      <p:sp>
        <p:nvSpPr>
          <p:cNvPr id="532" name="Google Shape;532;g6f0744aa72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3" name="Google Shape;533;g6f0744aa72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dirty="0"/>
          </a:p>
        </p:txBody>
      </p:sp>
    </p:spTree>
    <p:extLst>
      <p:ext uri="{BB962C8B-B14F-4D97-AF65-F5344CB8AC3E}">
        <p14:creationId xmlns:p14="http://schemas.microsoft.com/office/powerpoint/2010/main" val="20590434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g6ed1775e42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3" name="Google Shape;313;g6ed1775e42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397499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1"/>
        <p:cNvGrpSpPr/>
        <p:nvPr/>
      </p:nvGrpSpPr>
      <p:grpSpPr>
        <a:xfrm>
          <a:off x="0" y="0"/>
          <a:ext cx="0" cy="0"/>
          <a:chOff x="0" y="0"/>
          <a:chExt cx="0" cy="0"/>
        </a:xfrm>
      </p:grpSpPr>
      <p:sp>
        <p:nvSpPr>
          <p:cNvPr id="532" name="Google Shape;532;g6f0744aa72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3" name="Google Shape;533;g6f0744aa72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dirty="0"/>
          </a:p>
        </p:txBody>
      </p:sp>
    </p:spTree>
    <p:extLst>
      <p:ext uri="{BB962C8B-B14F-4D97-AF65-F5344CB8AC3E}">
        <p14:creationId xmlns:p14="http://schemas.microsoft.com/office/powerpoint/2010/main" val="24771311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1"/>
        <p:cNvGrpSpPr/>
        <p:nvPr/>
      </p:nvGrpSpPr>
      <p:grpSpPr>
        <a:xfrm>
          <a:off x="0" y="0"/>
          <a:ext cx="0" cy="0"/>
          <a:chOff x="0" y="0"/>
          <a:chExt cx="0" cy="0"/>
        </a:xfrm>
      </p:grpSpPr>
      <p:sp>
        <p:nvSpPr>
          <p:cNvPr id="532" name="Google Shape;532;g6f0744aa72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3" name="Google Shape;533;g6f0744aa72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dirty="0"/>
          </a:p>
        </p:txBody>
      </p:sp>
    </p:spTree>
    <p:extLst>
      <p:ext uri="{BB962C8B-B14F-4D97-AF65-F5344CB8AC3E}">
        <p14:creationId xmlns:p14="http://schemas.microsoft.com/office/powerpoint/2010/main" val="30494377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1"/>
        <p:cNvGrpSpPr/>
        <p:nvPr/>
      </p:nvGrpSpPr>
      <p:grpSpPr>
        <a:xfrm>
          <a:off x="0" y="0"/>
          <a:ext cx="0" cy="0"/>
          <a:chOff x="0" y="0"/>
          <a:chExt cx="0" cy="0"/>
        </a:xfrm>
      </p:grpSpPr>
      <p:sp>
        <p:nvSpPr>
          <p:cNvPr id="532" name="Google Shape;532;g6f0744aa72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3" name="Google Shape;533;g6f0744aa72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dirty="0"/>
          </a:p>
        </p:txBody>
      </p:sp>
    </p:spTree>
    <p:extLst>
      <p:ext uri="{BB962C8B-B14F-4D97-AF65-F5344CB8AC3E}">
        <p14:creationId xmlns:p14="http://schemas.microsoft.com/office/powerpoint/2010/main" val="5924452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1"/>
        <p:cNvGrpSpPr/>
        <p:nvPr/>
      </p:nvGrpSpPr>
      <p:grpSpPr>
        <a:xfrm>
          <a:off x="0" y="0"/>
          <a:ext cx="0" cy="0"/>
          <a:chOff x="0" y="0"/>
          <a:chExt cx="0" cy="0"/>
        </a:xfrm>
      </p:grpSpPr>
      <p:sp>
        <p:nvSpPr>
          <p:cNvPr id="532" name="Google Shape;532;g6f0744aa72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3" name="Google Shape;533;g6f0744aa72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dirty="0"/>
          </a:p>
        </p:txBody>
      </p:sp>
    </p:spTree>
    <p:extLst>
      <p:ext uri="{BB962C8B-B14F-4D97-AF65-F5344CB8AC3E}">
        <p14:creationId xmlns:p14="http://schemas.microsoft.com/office/powerpoint/2010/main" val="103926533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1"/>
        <p:cNvGrpSpPr/>
        <p:nvPr/>
      </p:nvGrpSpPr>
      <p:grpSpPr>
        <a:xfrm>
          <a:off x="0" y="0"/>
          <a:ext cx="0" cy="0"/>
          <a:chOff x="0" y="0"/>
          <a:chExt cx="0" cy="0"/>
        </a:xfrm>
      </p:grpSpPr>
      <p:sp>
        <p:nvSpPr>
          <p:cNvPr id="532" name="Google Shape;532;g6f0744aa72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3" name="Google Shape;533;g6f0744aa72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dirty="0"/>
          </a:p>
        </p:txBody>
      </p:sp>
    </p:spTree>
    <p:extLst>
      <p:ext uri="{BB962C8B-B14F-4D97-AF65-F5344CB8AC3E}">
        <p14:creationId xmlns:p14="http://schemas.microsoft.com/office/powerpoint/2010/main" val="49348500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1"/>
        <p:cNvGrpSpPr/>
        <p:nvPr/>
      </p:nvGrpSpPr>
      <p:grpSpPr>
        <a:xfrm>
          <a:off x="0" y="0"/>
          <a:ext cx="0" cy="0"/>
          <a:chOff x="0" y="0"/>
          <a:chExt cx="0" cy="0"/>
        </a:xfrm>
      </p:grpSpPr>
      <p:sp>
        <p:nvSpPr>
          <p:cNvPr id="532" name="Google Shape;532;g6f0744aa72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3" name="Google Shape;533;g6f0744aa72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dirty="0"/>
          </a:p>
        </p:txBody>
      </p:sp>
    </p:spTree>
    <p:extLst>
      <p:ext uri="{BB962C8B-B14F-4D97-AF65-F5344CB8AC3E}">
        <p14:creationId xmlns:p14="http://schemas.microsoft.com/office/powerpoint/2010/main" val="333746731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1"/>
        <p:cNvGrpSpPr/>
        <p:nvPr/>
      </p:nvGrpSpPr>
      <p:grpSpPr>
        <a:xfrm>
          <a:off x="0" y="0"/>
          <a:ext cx="0" cy="0"/>
          <a:chOff x="0" y="0"/>
          <a:chExt cx="0" cy="0"/>
        </a:xfrm>
      </p:grpSpPr>
      <p:sp>
        <p:nvSpPr>
          <p:cNvPr id="532" name="Google Shape;532;g6f0744aa72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3" name="Google Shape;533;g6f0744aa72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dirty="0"/>
          </a:p>
        </p:txBody>
      </p:sp>
    </p:spTree>
    <p:extLst>
      <p:ext uri="{BB962C8B-B14F-4D97-AF65-F5344CB8AC3E}">
        <p14:creationId xmlns:p14="http://schemas.microsoft.com/office/powerpoint/2010/main" val="156732768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
        <p:cNvGrpSpPr/>
        <p:nvPr/>
      </p:nvGrpSpPr>
      <p:grpSpPr>
        <a:xfrm>
          <a:off x="0" y="0"/>
          <a:ext cx="0" cy="0"/>
          <a:chOff x="0" y="0"/>
          <a:chExt cx="0" cy="0"/>
        </a:xfrm>
      </p:grpSpPr>
      <p:sp>
        <p:nvSpPr>
          <p:cNvPr id="448" name="Google Shape;448;g6f078010ed_0_4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9" name="Google Shape;449;g6f078010ed_0_4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fr-FR" sz="1100" b="1" i="0" u="none" strike="noStrike" cap="none" dirty="0" smtClean="0">
                <a:solidFill>
                  <a:srgbClr val="000000"/>
                </a:solidFill>
                <a:effectLst/>
                <a:latin typeface="Arial"/>
                <a:ea typeface="Arial"/>
                <a:cs typeface="Arial"/>
                <a:sym typeface="Arial"/>
              </a:rPr>
              <a:t>Limites Actuelles</a:t>
            </a:r>
            <a:endParaRPr lang="fr-FR" sz="1100" b="0" i="0" u="none" strike="noStrike" cap="none" dirty="0" smtClean="0">
              <a:solidFill>
                <a:srgbClr val="000000"/>
              </a:solidFill>
              <a:effectLst/>
              <a:latin typeface="Arial"/>
              <a:ea typeface="Arial"/>
              <a:cs typeface="Arial"/>
              <a:sym typeface="Arial"/>
            </a:endParaRPr>
          </a:p>
          <a:p>
            <a:r>
              <a:rPr lang="fr-FR" sz="1100" b="0" i="0" u="none" strike="noStrike" cap="none" dirty="0" smtClean="0">
                <a:solidFill>
                  <a:srgbClr val="000000"/>
                </a:solidFill>
                <a:effectLst/>
                <a:latin typeface="Arial"/>
                <a:ea typeface="Arial"/>
                <a:cs typeface="Arial"/>
                <a:sym typeface="Arial"/>
              </a:rPr>
              <a:t> </a:t>
            </a:r>
          </a:p>
          <a:p>
            <a:r>
              <a:rPr lang="fr-FR" sz="1100" b="0" i="0" u="none" strike="noStrike" cap="none" dirty="0" smtClean="0">
                <a:solidFill>
                  <a:srgbClr val="000000"/>
                </a:solidFill>
                <a:effectLst/>
                <a:latin typeface="Arial"/>
                <a:ea typeface="Arial"/>
                <a:cs typeface="Arial"/>
                <a:sym typeface="Arial"/>
              </a:rPr>
              <a:t>Problèmes de capacité de traitement, disponibilité des données, et précision des modèles pour des contraintes complexes.</a:t>
            </a:r>
          </a:p>
          <a:p>
            <a:r>
              <a:rPr lang="fr-FR" sz="1100" b="0" i="0" u="none" strike="noStrike" cap="none" dirty="0" smtClean="0">
                <a:solidFill>
                  <a:srgbClr val="000000"/>
                </a:solidFill>
                <a:effectLst/>
                <a:latin typeface="Arial"/>
                <a:ea typeface="Arial"/>
                <a:cs typeface="Arial"/>
                <a:sym typeface="Arial"/>
              </a:rPr>
              <a:t>Nécessité de comprendre pourquoi certains modèles fonctionnent mieux dans certains contextes.</a:t>
            </a:r>
          </a:p>
          <a:p>
            <a:r>
              <a:rPr lang="fr-FR" sz="1100" b="1" i="0" u="none" strike="noStrike" cap="none" dirty="0" smtClean="0">
                <a:solidFill>
                  <a:srgbClr val="000000"/>
                </a:solidFill>
                <a:effectLst/>
                <a:latin typeface="Arial"/>
                <a:ea typeface="Arial"/>
                <a:cs typeface="Arial"/>
                <a:sym typeface="Arial"/>
              </a:rPr>
              <a:t>Perspectives Futures</a:t>
            </a:r>
            <a:endParaRPr lang="fr-FR" sz="1100" b="0" i="0" u="none" strike="noStrike" cap="none" dirty="0" smtClean="0">
              <a:solidFill>
                <a:srgbClr val="000000"/>
              </a:solidFill>
              <a:effectLst/>
              <a:latin typeface="Arial"/>
              <a:ea typeface="Arial"/>
              <a:cs typeface="Arial"/>
              <a:sym typeface="Arial"/>
            </a:endParaRPr>
          </a:p>
          <a:p>
            <a:r>
              <a:rPr lang="fr-FR" sz="1100" b="0" i="0" u="none" strike="noStrike" cap="none" dirty="0" smtClean="0">
                <a:solidFill>
                  <a:srgbClr val="000000"/>
                </a:solidFill>
                <a:effectLst/>
                <a:latin typeface="Arial"/>
                <a:ea typeface="Arial"/>
                <a:cs typeface="Arial"/>
                <a:sym typeface="Arial"/>
              </a:rPr>
              <a:t> </a:t>
            </a:r>
          </a:p>
          <a:p>
            <a:r>
              <a:rPr lang="fr-FR" sz="1100" b="0" i="0" u="none" strike="noStrike" cap="none" dirty="0" smtClean="0">
                <a:solidFill>
                  <a:srgbClr val="000000"/>
                </a:solidFill>
                <a:effectLst/>
                <a:latin typeface="Arial"/>
                <a:ea typeface="Arial"/>
                <a:cs typeface="Arial"/>
                <a:sym typeface="Arial"/>
              </a:rPr>
              <a:t>Les avancées en </a:t>
            </a:r>
            <a:r>
              <a:rPr lang="fr-FR" sz="1100" b="0" i="0" u="none" strike="noStrike" cap="none" dirty="0" err="1" smtClean="0">
                <a:solidFill>
                  <a:srgbClr val="000000"/>
                </a:solidFill>
                <a:effectLst/>
                <a:latin typeface="Arial"/>
                <a:ea typeface="Arial"/>
                <a:cs typeface="Arial"/>
                <a:sym typeface="Arial"/>
              </a:rPr>
              <a:t>cloud</a:t>
            </a:r>
            <a:r>
              <a:rPr lang="fr-FR" sz="1100" b="0" i="0" u="none" strike="noStrike" cap="none" dirty="0" smtClean="0">
                <a:solidFill>
                  <a:srgbClr val="000000"/>
                </a:solidFill>
                <a:effectLst/>
                <a:latin typeface="Arial"/>
                <a:ea typeface="Arial"/>
                <a:cs typeface="Arial"/>
                <a:sym typeface="Arial"/>
              </a:rPr>
              <a:t> </a:t>
            </a:r>
            <a:r>
              <a:rPr lang="fr-FR" sz="1100" b="0" i="0" u="none" strike="noStrike" cap="none" dirty="0" err="1" smtClean="0">
                <a:solidFill>
                  <a:srgbClr val="000000"/>
                </a:solidFill>
                <a:effectLst/>
                <a:latin typeface="Arial"/>
                <a:ea typeface="Arial"/>
                <a:cs typeface="Arial"/>
                <a:sym typeface="Arial"/>
              </a:rPr>
              <a:t>computing</a:t>
            </a:r>
            <a:r>
              <a:rPr lang="fr-FR" sz="1100" b="0" i="0" u="none" strike="noStrike" cap="none" dirty="0" smtClean="0">
                <a:solidFill>
                  <a:srgbClr val="000000"/>
                </a:solidFill>
                <a:effectLst/>
                <a:latin typeface="Arial"/>
                <a:ea typeface="Arial"/>
                <a:cs typeface="Arial"/>
                <a:sym typeface="Arial"/>
              </a:rPr>
              <a:t> et calcul quantique pourraient résoudre les problèmes d'échelle et de faisabilité.</a:t>
            </a:r>
          </a:p>
          <a:p>
            <a:r>
              <a:rPr lang="fr-FR" sz="1100" b="0" i="0" u="none" strike="noStrike" cap="none" dirty="0" smtClean="0">
                <a:solidFill>
                  <a:srgbClr val="000000"/>
                </a:solidFill>
                <a:effectLst/>
                <a:latin typeface="Arial"/>
                <a:ea typeface="Arial"/>
                <a:cs typeface="Arial"/>
                <a:sym typeface="Arial"/>
              </a:rPr>
              <a:t>Des techniques comme la simulation et l'augmentation de données pourraient améliorer la disponibilité des données d'entraînement.</a:t>
            </a:r>
          </a:p>
          <a:p>
            <a:r>
              <a:rPr lang="fr-FR" sz="1100" b="0" i="0" u="none" strike="noStrike" cap="none" dirty="0" smtClean="0">
                <a:solidFill>
                  <a:srgbClr val="000000"/>
                </a:solidFill>
                <a:effectLst/>
                <a:latin typeface="Arial"/>
                <a:ea typeface="Arial"/>
                <a:cs typeface="Arial"/>
                <a:sym typeface="Arial"/>
              </a:rPr>
              <a:t> </a:t>
            </a:r>
          </a:p>
          <a:p>
            <a:r>
              <a:rPr lang="fr-FR" sz="1100" b="0" i="0" u="none" strike="noStrike" cap="none" dirty="0" smtClean="0">
                <a:solidFill>
                  <a:srgbClr val="000000"/>
                </a:solidFill>
                <a:effectLst/>
                <a:latin typeface="Arial"/>
                <a:ea typeface="Arial"/>
                <a:cs typeface="Arial"/>
                <a:sym typeface="Arial"/>
              </a:rPr>
              <a:t> </a:t>
            </a:r>
          </a:p>
          <a:p>
            <a:r>
              <a:rPr lang="fr-FR" sz="1100" b="0" i="0" u="none" strike="noStrike" cap="none" dirty="0" smtClean="0">
                <a:solidFill>
                  <a:srgbClr val="000000"/>
                </a:solidFill>
                <a:effectLst/>
                <a:latin typeface="Arial"/>
                <a:ea typeface="Arial"/>
                <a:cs typeface="Arial"/>
                <a:sym typeface="Arial"/>
              </a:rPr>
              <a:t>En résumé, bien que des défis importants subsistent, les avancées technologiques et méthodologiques offrent un potentiel significatif </a:t>
            </a:r>
            <a:br>
              <a:rPr lang="fr-FR" sz="1100" b="0" i="0" u="none" strike="noStrike" cap="none" dirty="0" smtClean="0">
                <a:solidFill>
                  <a:srgbClr val="000000"/>
                </a:solidFill>
                <a:effectLst/>
                <a:latin typeface="Arial"/>
                <a:ea typeface="Arial"/>
                <a:cs typeface="Arial"/>
                <a:sym typeface="Arial"/>
              </a:rPr>
            </a:br>
            <a:r>
              <a:rPr lang="fr-FR" sz="1100" b="0" i="0" u="none" strike="noStrike" cap="none" dirty="0" smtClean="0">
                <a:solidFill>
                  <a:srgbClr val="000000"/>
                </a:solidFill>
                <a:effectLst/>
                <a:latin typeface="Arial"/>
                <a:ea typeface="Arial"/>
                <a:cs typeface="Arial"/>
                <a:sym typeface="Arial"/>
              </a:rPr>
              <a:t>pour améliorer l'intégration de l'apprentissage automatique dans l'optimisation combinatoire, ouvrant la voie à des solutions plus efficaces et innovantes</a:t>
            </a:r>
            <a:endParaRPr dirty="0"/>
          </a:p>
        </p:txBody>
      </p:sp>
    </p:spTree>
    <p:extLst>
      <p:ext uri="{BB962C8B-B14F-4D97-AF65-F5344CB8AC3E}">
        <p14:creationId xmlns:p14="http://schemas.microsoft.com/office/powerpoint/2010/main" val="345698033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9"/>
        <p:cNvGrpSpPr/>
        <p:nvPr/>
      </p:nvGrpSpPr>
      <p:grpSpPr>
        <a:xfrm>
          <a:off x="0" y="0"/>
          <a:ext cx="0" cy="0"/>
          <a:chOff x="0" y="0"/>
          <a:chExt cx="0" cy="0"/>
        </a:xfrm>
      </p:grpSpPr>
      <p:sp>
        <p:nvSpPr>
          <p:cNvPr id="1610" name="Google Shape;1610;gafb59caa63_0_1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1" name="Google Shape;1611;gafb59caa63_0_1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On distingue 3 types de l’apprentissage </a:t>
            </a:r>
            <a:br>
              <a:rPr lang="fr-FR" dirty="0"/>
            </a:br>
            <a:r>
              <a:rPr lang="fr-FR" dirty="0"/>
              <a:t/>
            </a:r>
            <a:br>
              <a:rPr lang="fr-FR" dirty="0"/>
            </a:br>
            <a:r>
              <a:rPr lang="fr-FR" dirty="0"/>
              <a:t>App supervisé :  le modèle est entraîné sur un ensemble de données comprenant </a:t>
            </a:r>
            <a:r>
              <a:rPr lang="fr-FR" dirty="0" err="1"/>
              <a:t>déja</a:t>
            </a:r>
            <a:r>
              <a:rPr lang="fr-FR" dirty="0"/>
              <a:t>  des entrées et leurs sorties . Le but est de faire des prédictions ou de prendre des décisions basées sur des exemples d'entraînement.</a:t>
            </a:r>
          </a:p>
          <a:p>
            <a:pPr marL="0" lvl="0" indent="0" algn="l" rtl="0">
              <a:spcBef>
                <a:spcPts val="0"/>
              </a:spcBef>
              <a:spcAft>
                <a:spcPts val="0"/>
              </a:spcAft>
              <a:buNone/>
            </a:pPr>
            <a:r>
              <a:rPr lang="fr-FR" sz="1100" b="0" i="0" u="none" strike="noStrike" cap="none" dirty="0" smtClean="0">
                <a:solidFill>
                  <a:srgbClr val="000000"/>
                </a:solidFill>
                <a:effectLst/>
                <a:latin typeface="Arial"/>
                <a:ea typeface="Arial"/>
                <a:cs typeface="Arial"/>
                <a:sym typeface="Arial"/>
              </a:rPr>
              <a:t>Le modèle KNN optimisé avec </a:t>
            </a:r>
            <a:r>
              <a:rPr lang="fr-FR" dirty="0" err="1" smtClean="0"/>
              <a:t>n_neighbors</a:t>
            </a:r>
            <a:r>
              <a:rPr lang="fr-FR" dirty="0" smtClean="0"/>
              <a:t>=17</a:t>
            </a:r>
            <a:endParaRPr dirty="0"/>
          </a:p>
        </p:txBody>
      </p:sp>
    </p:spTree>
    <p:extLst>
      <p:ext uri="{BB962C8B-B14F-4D97-AF65-F5344CB8AC3E}">
        <p14:creationId xmlns:p14="http://schemas.microsoft.com/office/powerpoint/2010/main" val="348174206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9"/>
        <p:cNvGrpSpPr/>
        <p:nvPr/>
      </p:nvGrpSpPr>
      <p:grpSpPr>
        <a:xfrm>
          <a:off x="0" y="0"/>
          <a:ext cx="0" cy="0"/>
          <a:chOff x="0" y="0"/>
          <a:chExt cx="0" cy="0"/>
        </a:xfrm>
      </p:grpSpPr>
      <p:sp>
        <p:nvSpPr>
          <p:cNvPr id="1610" name="Google Shape;1610;gafb59caa63_0_1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1" name="Google Shape;1611;gafb59caa63_0_1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6153539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0"/>
        <p:cNvGrpSpPr/>
        <p:nvPr/>
      </p:nvGrpSpPr>
      <p:grpSpPr>
        <a:xfrm>
          <a:off x="0" y="0"/>
          <a:ext cx="0" cy="0"/>
          <a:chOff x="0" y="0"/>
          <a:chExt cx="0" cy="0"/>
        </a:xfrm>
      </p:grpSpPr>
      <p:sp>
        <p:nvSpPr>
          <p:cNvPr id="1201" name="Google Shape;1201;gafb59caa63_0_9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2" name="Google Shape;1202;gafb59caa63_0_9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1103325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7"/>
        <p:cNvGrpSpPr/>
        <p:nvPr/>
      </p:nvGrpSpPr>
      <p:grpSpPr>
        <a:xfrm>
          <a:off x="0" y="0"/>
          <a:ext cx="0" cy="0"/>
          <a:chOff x="0" y="0"/>
          <a:chExt cx="0" cy="0"/>
        </a:xfrm>
      </p:grpSpPr>
      <p:sp>
        <p:nvSpPr>
          <p:cNvPr id="1188" name="Google Shape;1188;gafb4b5082f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9" name="Google Shape;1189;gafb4b5082f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003690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Google Shape;560;g6f0744aa72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1" name="Google Shape;561;g6f0744aa72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fr-FR" sz="1100" b="0" i="0" u="none" strike="noStrike" cap="none" dirty="0" smtClean="0">
                <a:solidFill>
                  <a:srgbClr val="000000"/>
                </a:solidFill>
                <a:effectLst/>
                <a:latin typeface="Arial"/>
                <a:ea typeface="Arial"/>
                <a:cs typeface="Arial"/>
                <a:sym typeface="Arial"/>
              </a:rPr>
              <a:t>"Dans le cadre de ce projet, nous avons analysé des données provenant du Play Store afin d'aider deux utilisateurs spécifiques, </a:t>
            </a:r>
            <a:br>
              <a:rPr lang="fr-FR" sz="1100" b="0" i="0" u="none" strike="noStrike" cap="none" dirty="0" smtClean="0">
                <a:solidFill>
                  <a:srgbClr val="000000"/>
                </a:solidFill>
                <a:effectLst/>
                <a:latin typeface="Arial"/>
                <a:ea typeface="Arial"/>
                <a:cs typeface="Arial"/>
                <a:sym typeface="Arial"/>
              </a:rPr>
            </a:br>
            <a:r>
              <a:rPr lang="fr-FR" sz="1100" b="0" i="0" u="none" strike="noStrike" cap="none" dirty="0" smtClean="0">
                <a:solidFill>
                  <a:srgbClr val="000000"/>
                </a:solidFill>
                <a:effectLst/>
                <a:latin typeface="Arial"/>
                <a:ea typeface="Arial"/>
                <a:cs typeface="Arial"/>
                <a:sym typeface="Arial"/>
              </a:rPr>
              <a:t>Mme Ajmi et M. Demoli, à sélectionner les applications les plus pertinentes en fonction de leurs intérêts et préférences. Les utilisateurs sont souvent confrontés à un grand nombre d'applications similaires, </a:t>
            </a:r>
            <a:br>
              <a:rPr lang="fr-FR" sz="1100" b="0" i="0" u="none" strike="noStrike" cap="none" dirty="0" smtClean="0">
                <a:solidFill>
                  <a:srgbClr val="000000"/>
                </a:solidFill>
                <a:effectLst/>
                <a:latin typeface="Arial"/>
                <a:ea typeface="Arial"/>
                <a:cs typeface="Arial"/>
                <a:sym typeface="Arial"/>
              </a:rPr>
            </a:br>
            <a:r>
              <a:rPr lang="fr-FR" sz="1100" b="0" i="0" u="none" strike="noStrike" cap="none" dirty="0" smtClean="0">
                <a:solidFill>
                  <a:srgbClr val="000000"/>
                </a:solidFill>
                <a:effectLst/>
                <a:latin typeface="Arial"/>
                <a:ea typeface="Arial"/>
                <a:cs typeface="Arial"/>
                <a:sym typeface="Arial"/>
              </a:rPr>
              <a:t>ce qui rend difficile la sélection de l'application la plus adaptée à leurs besoins spécifiques.</a:t>
            </a:r>
          </a:p>
          <a:p>
            <a:r>
              <a:rPr lang="fr-FR" sz="1100" b="0" i="0" u="none" strike="noStrike" cap="none" dirty="0" smtClean="0">
                <a:solidFill>
                  <a:srgbClr val="000000"/>
                </a:solidFill>
                <a:effectLst/>
                <a:latin typeface="Arial"/>
                <a:ea typeface="Arial"/>
                <a:cs typeface="Arial"/>
                <a:sym typeface="Arial"/>
              </a:rPr>
              <a:t>Nous avons utilisé des données provenant de deux fichiers principaux du Play Store : googleplaystore.csv pour les informations sur les applications et googleplaystore_user_reviews.csv pour les avis des utilisateurs.</a:t>
            </a:r>
            <a:br>
              <a:rPr lang="fr-FR" sz="1100" b="0" i="0" u="none" strike="noStrike" cap="none" dirty="0" smtClean="0">
                <a:solidFill>
                  <a:srgbClr val="000000"/>
                </a:solidFill>
                <a:effectLst/>
                <a:latin typeface="Arial"/>
                <a:ea typeface="Arial"/>
                <a:cs typeface="Arial"/>
                <a:sym typeface="Arial"/>
              </a:rPr>
            </a:br>
            <a:r>
              <a:rPr lang="fr-FR" sz="1100" b="0" i="0" u="none" strike="noStrike" cap="none" dirty="0" smtClean="0">
                <a:solidFill>
                  <a:srgbClr val="000000"/>
                </a:solidFill>
                <a:effectLst/>
                <a:latin typeface="Arial"/>
                <a:ea typeface="Arial"/>
                <a:cs typeface="Arial"/>
                <a:sym typeface="Arial"/>
              </a:rPr>
              <a:t> Ces données incluent des attributs tels que le nom de l'application, la catégorie, la note, le nombre de téléchargements, le type (gratuite ou payante), le prix, et le groupe d'âge cible.</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dirty="0"/>
          </a:p>
        </p:txBody>
      </p:sp>
    </p:spTree>
    <p:extLst>
      <p:ext uri="{BB962C8B-B14F-4D97-AF65-F5344CB8AC3E}">
        <p14:creationId xmlns:p14="http://schemas.microsoft.com/office/powerpoint/2010/main" val="28409349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5"/>
        <p:cNvGrpSpPr/>
        <p:nvPr/>
      </p:nvGrpSpPr>
      <p:grpSpPr>
        <a:xfrm>
          <a:off x="0" y="0"/>
          <a:ext cx="0" cy="0"/>
          <a:chOff x="0" y="0"/>
          <a:chExt cx="0" cy="0"/>
        </a:xfrm>
      </p:grpSpPr>
      <p:sp>
        <p:nvSpPr>
          <p:cNvPr id="926" name="Google Shape;926;gafb59caa63_0_9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7" name="Google Shape;927;gafb59caa63_0_9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337893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1"/>
        <p:cNvGrpSpPr/>
        <p:nvPr/>
      </p:nvGrpSpPr>
      <p:grpSpPr>
        <a:xfrm>
          <a:off x="0" y="0"/>
          <a:ext cx="0" cy="0"/>
          <a:chOff x="0" y="0"/>
          <a:chExt cx="0" cy="0"/>
        </a:xfrm>
      </p:grpSpPr>
      <p:sp>
        <p:nvSpPr>
          <p:cNvPr id="532" name="Google Shape;532;g6f0744aa72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3" name="Google Shape;533;g6f0744aa72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fr-FR" sz="1100" b="0" i="0" u="none" strike="noStrike" cap="none" dirty="0" smtClean="0">
                <a:solidFill>
                  <a:srgbClr val="000000"/>
                </a:solidFill>
                <a:effectLst/>
                <a:latin typeface="Arial"/>
                <a:ea typeface="Arial"/>
                <a:cs typeface="Arial"/>
                <a:sym typeface="Arial"/>
              </a:rPr>
              <a:t>"L'objectif principal de ce projet est de filtrer et recommander des applications adaptées aux intérêts spécifiques des utilisateurs. Nous avons deux utilisateurs cibles : Mme Ajmi et M. Demoli.</a:t>
            </a:r>
          </a:p>
          <a:p>
            <a:r>
              <a:rPr lang="fr-FR" sz="1100" b="0" i="0" u="none" strike="noStrike" cap="none" dirty="0" smtClean="0">
                <a:solidFill>
                  <a:srgbClr val="000000"/>
                </a:solidFill>
                <a:effectLst/>
                <a:latin typeface="Arial"/>
                <a:ea typeface="Arial"/>
                <a:cs typeface="Arial"/>
                <a:sym typeface="Arial"/>
              </a:rPr>
              <a:t>Mme Ajmi est particulièrement intéressée par les applications de la catégorie 'FAMILY' et 'BUSINESS', tandis que M. Demoli préfère les applications de 'TOOLS' et 'PRODUCTIVITY'. </a:t>
            </a:r>
            <a:br>
              <a:rPr lang="fr-FR" sz="1100" b="0" i="0" u="none" strike="noStrike" cap="none" dirty="0" smtClean="0">
                <a:solidFill>
                  <a:srgbClr val="000000"/>
                </a:solidFill>
                <a:effectLst/>
                <a:latin typeface="Arial"/>
                <a:ea typeface="Arial"/>
                <a:cs typeface="Arial"/>
                <a:sym typeface="Arial"/>
              </a:rPr>
            </a:br>
            <a:r>
              <a:rPr lang="fr-FR" sz="1100" b="0" i="0" u="none" strike="noStrike" cap="none" dirty="0" smtClean="0">
                <a:solidFill>
                  <a:srgbClr val="000000"/>
                </a:solidFill>
                <a:effectLst/>
                <a:latin typeface="Arial"/>
                <a:ea typeface="Arial"/>
                <a:cs typeface="Arial"/>
                <a:sym typeface="Arial"/>
              </a:rPr>
              <a:t>Pour répondre à leurs besoins, nous avons analysé les données du Play Store et appliqué différentes techniques de machine </a:t>
            </a:r>
            <a:r>
              <a:rPr lang="fr-FR" sz="1100" b="0" i="0" u="none" strike="noStrike" cap="none" dirty="0" err="1" smtClean="0">
                <a:solidFill>
                  <a:srgbClr val="000000"/>
                </a:solidFill>
                <a:effectLst/>
                <a:latin typeface="Arial"/>
                <a:ea typeface="Arial"/>
                <a:cs typeface="Arial"/>
                <a:sym typeface="Arial"/>
              </a:rPr>
              <a:t>learning</a:t>
            </a:r>
            <a:r>
              <a:rPr lang="fr-FR" sz="1100" b="0" i="0" u="none" strike="noStrike" cap="none" dirty="0" smtClean="0">
                <a:solidFill>
                  <a:srgbClr val="000000"/>
                </a:solidFill>
                <a:effectLst/>
                <a:latin typeface="Arial"/>
                <a:ea typeface="Arial"/>
                <a:cs typeface="Arial"/>
                <a:sym typeface="Arial"/>
              </a:rPr>
              <a:t>, notamment la régression logistique, le K-</a:t>
            </a:r>
            <a:r>
              <a:rPr lang="fr-FR" sz="1100" b="0" i="0" u="none" strike="noStrike" cap="none" dirty="0" err="1" smtClean="0">
                <a:solidFill>
                  <a:srgbClr val="000000"/>
                </a:solidFill>
                <a:effectLst/>
                <a:latin typeface="Arial"/>
                <a:ea typeface="Arial"/>
                <a:cs typeface="Arial"/>
                <a:sym typeface="Arial"/>
              </a:rPr>
              <a:t>Nearest</a:t>
            </a:r>
            <a:r>
              <a:rPr lang="fr-FR" sz="1100" b="0" i="0" u="none" strike="noStrike" cap="none" dirty="0" smtClean="0">
                <a:solidFill>
                  <a:srgbClr val="000000"/>
                </a:solidFill>
                <a:effectLst/>
                <a:latin typeface="Arial"/>
                <a:ea typeface="Arial"/>
                <a:cs typeface="Arial"/>
                <a:sym typeface="Arial"/>
              </a:rPr>
              <a:t> Neighbors (KNN) et les arbres de décision.</a:t>
            </a:r>
          </a:p>
          <a:p>
            <a:r>
              <a:rPr lang="fr-FR" sz="1100" b="0" i="0" u="none" strike="noStrike" cap="none" dirty="0" smtClean="0">
                <a:solidFill>
                  <a:srgbClr val="000000"/>
                </a:solidFill>
                <a:effectLst/>
                <a:latin typeface="Arial"/>
                <a:ea typeface="Arial"/>
                <a:cs typeface="Arial"/>
                <a:sym typeface="Arial"/>
              </a:rPr>
              <a:t>Nous avons calibré et optimisé ces modèles pour obtenir les meilleures recommandations possibles. </a:t>
            </a:r>
            <a:br>
              <a:rPr lang="fr-FR" sz="1100" b="0" i="0" u="none" strike="noStrike" cap="none" dirty="0" smtClean="0">
                <a:solidFill>
                  <a:srgbClr val="000000"/>
                </a:solidFill>
                <a:effectLst/>
                <a:latin typeface="Arial"/>
                <a:ea typeface="Arial"/>
                <a:cs typeface="Arial"/>
                <a:sym typeface="Arial"/>
              </a:rPr>
            </a:br>
            <a:r>
              <a:rPr lang="fr-FR" sz="1100" b="0" i="0" u="none" strike="noStrike" cap="none" dirty="0" smtClean="0">
                <a:solidFill>
                  <a:srgbClr val="000000"/>
                </a:solidFill>
                <a:effectLst/>
                <a:latin typeface="Arial"/>
                <a:ea typeface="Arial"/>
                <a:cs typeface="Arial"/>
                <a:sym typeface="Arial"/>
              </a:rPr>
              <a:t>Notre objectif est de fournir à chaque utilisateur des suggestions d'applications qui correspondent précisément à leurs préférences, en rendant le processus de sélection plus efficace et pertinent."</a:t>
            </a:r>
            <a:endParaRPr lang="fr-FR" sz="1100" b="0" i="0" u="none" strike="noStrike" cap="none" dirty="0">
              <a:solidFill>
                <a:srgbClr val="000000"/>
              </a:solidFill>
              <a:effectLst/>
              <a:latin typeface="Arial"/>
              <a:ea typeface="Arial"/>
              <a:cs typeface="Arial"/>
              <a:sym typeface="Arial"/>
            </a:endParaRPr>
          </a:p>
        </p:txBody>
      </p:sp>
    </p:spTree>
    <p:extLst>
      <p:ext uri="{BB962C8B-B14F-4D97-AF65-F5344CB8AC3E}">
        <p14:creationId xmlns:p14="http://schemas.microsoft.com/office/powerpoint/2010/main" val="3946070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5"/>
        <p:cNvGrpSpPr/>
        <p:nvPr/>
      </p:nvGrpSpPr>
      <p:grpSpPr>
        <a:xfrm>
          <a:off x="0" y="0"/>
          <a:ext cx="0" cy="0"/>
          <a:chOff x="0" y="0"/>
          <a:chExt cx="0" cy="0"/>
        </a:xfrm>
      </p:grpSpPr>
      <p:sp>
        <p:nvSpPr>
          <p:cNvPr id="926" name="Google Shape;926;gafb59caa63_0_9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7" name="Google Shape;927;gafb59caa63_0_9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433200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1"/>
        <p:cNvGrpSpPr/>
        <p:nvPr/>
      </p:nvGrpSpPr>
      <p:grpSpPr>
        <a:xfrm>
          <a:off x="0" y="0"/>
          <a:ext cx="0" cy="0"/>
          <a:chOff x="0" y="0"/>
          <a:chExt cx="0" cy="0"/>
        </a:xfrm>
      </p:grpSpPr>
      <p:sp>
        <p:nvSpPr>
          <p:cNvPr id="532" name="Google Shape;532;g6f0744aa72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3" name="Google Shape;533;g6f0744aa72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fr-FR" sz="1100" b="0" i="0" u="none" strike="noStrike" cap="none" dirty="0" smtClean="0">
                <a:solidFill>
                  <a:srgbClr val="000000"/>
                </a:solidFill>
                <a:effectLst/>
                <a:latin typeface="Arial"/>
                <a:ea typeface="Arial"/>
                <a:cs typeface="Arial"/>
                <a:sym typeface="Arial"/>
              </a:rPr>
              <a:t>"Pour garantir la qualité de notre analyse, la préparation des données a été une étape cruciale. Nous avons commencé par le nettoyage des données en supprimant les valeurs manquantes critiques pour éviter les biais dans l'analyse. Ensuite, les colonnes catégorielles ont été encodées en variables numériques pour les rendre compatibles avec les algorithmes de machine </a:t>
            </a:r>
            <a:r>
              <a:rPr lang="fr-FR" sz="1100" b="0" i="0" u="none" strike="noStrike" cap="none" dirty="0" err="1" smtClean="0">
                <a:solidFill>
                  <a:srgbClr val="000000"/>
                </a:solidFill>
                <a:effectLst/>
                <a:latin typeface="Arial"/>
                <a:ea typeface="Arial"/>
                <a:cs typeface="Arial"/>
                <a:sym typeface="Arial"/>
              </a:rPr>
              <a:t>learning</a:t>
            </a:r>
            <a:r>
              <a:rPr lang="fr-FR" sz="1100" b="0" i="0" u="none" strike="noStrike" cap="none" dirty="0" smtClean="0">
                <a:solidFill>
                  <a:srgbClr val="000000"/>
                </a:solidFill>
                <a:effectLst/>
                <a:latin typeface="Arial"/>
                <a:ea typeface="Arial"/>
                <a:cs typeface="Arial"/>
                <a:sym typeface="Arial"/>
              </a:rPr>
              <a:t> que nous avons utilisés.</a:t>
            </a:r>
          </a:p>
          <a:p>
            <a:r>
              <a:rPr lang="fr-FR" sz="1100" b="0" i="0" u="none" strike="noStrike" cap="none" dirty="0" smtClean="0">
                <a:solidFill>
                  <a:srgbClr val="000000"/>
                </a:solidFill>
                <a:effectLst/>
                <a:latin typeface="Arial"/>
                <a:ea typeface="Arial"/>
                <a:cs typeface="Arial"/>
                <a:sym typeface="Arial"/>
              </a:rPr>
              <a:t>Nous avons également supprimé les doublons pour éviter les répétitions qui pourraient fausser les résultats. De plus, les valeurs nulles ont été soigneusement traitées pour garantir que l'ensemble de données utilisé soit le plus complet et précis possible.</a:t>
            </a:r>
          </a:p>
          <a:p>
            <a:r>
              <a:rPr lang="fr-FR" sz="1100" b="0" i="0" u="none" strike="noStrike" cap="none" dirty="0" smtClean="0">
                <a:solidFill>
                  <a:srgbClr val="000000"/>
                </a:solidFill>
                <a:effectLst/>
                <a:latin typeface="Arial"/>
                <a:ea typeface="Arial"/>
                <a:cs typeface="Arial"/>
                <a:sym typeface="Arial"/>
              </a:rPr>
              <a:t>Une étape Final</a:t>
            </a:r>
            <a:r>
              <a:rPr lang="fr-FR" sz="1100" b="0" i="0" u="none" strike="noStrike" cap="none" baseline="0" dirty="0" smtClean="0">
                <a:solidFill>
                  <a:srgbClr val="000000"/>
                </a:solidFill>
                <a:effectLst/>
                <a:latin typeface="Arial"/>
                <a:ea typeface="Arial"/>
                <a:cs typeface="Arial"/>
                <a:sym typeface="Arial"/>
              </a:rPr>
              <a:t> </a:t>
            </a:r>
            <a:r>
              <a:rPr lang="fr-FR" sz="1100" b="0" i="0" u="none" strike="noStrike" cap="none" dirty="0" smtClean="0">
                <a:solidFill>
                  <a:srgbClr val="000000"/>
                </a:solidFill>
                <a:effectLst/>
                <a:latin typeface="Arial"/>
                <a:ea typeface="Arial"/>
                <a:cs typeface="Arial"/>
                <a:sym typeface="Arial"/>
              </a:rPr>
              <a:t>a été la vérification de la véracité des données. Par exemple, nous avons supprimé les valeurs de Rating supérieures à 5, car cela n'existe pas dans la réalité. Ces étapes ont permis d'assurer la fiabilité et la validité de notre analyse et modélisation."</a:t>
            </a:r>
            <a:endParaRPr lang="fr-FR" sz="1100" b="0" i="0" u="none" strike="noStrike" cap="none" dirty="0">
              <a:solidFill>
                <a:srgbClr val="000000"/>
              </a:solidFill>
              <a:effectLst/>
              <a:latin typeface="Arial"/>
              <a:ea typeface="Arial"/>
              <a:cs typeface="Arial"/>
              <a:sym typeface="Arial"/>
            </a:endParaRPr>
          </a:p>
        </p:txBody>
      </p:sp>
    </p:spTree>
    <p:extLst>
      <p:ext uri="{BB962C8B-B14F-4D97-AF65-F5344CB8AC3E}">
        <p14:creationId xmlns:p14="http://schemas.microsoft.com/office/powerpoint/2010/main" val="34230178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g6f078010ed_0_4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3" name="Google Shape;393;g6f078010ed_0_4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fr-FR" sz="1100" b="0" i="0" u="none" strike="noStrike" cap="none" dirty="0" smtClean="0">
                <a:solidFill>
                  <a:srgbClr val="000000"/>
                </a:solidFill>
                <a:effectLst/>
                <a:latin typeface="Arial"/>
                <a:ea typeface="Arial"/>
                <a:cs typeface="Arial"/>
                <a:sym typeface="Arial"/>
              </a:rPr>
              <a:t>"Pour atteindre notre objectif de recommander des applications adaptées aux intérêts spécifiques de Mme Ajmi et M. Demoli, nous avons utilisé plusieurs techniques de machine </a:t>
            </a:r>
            <a:r>
              <a:rPr lang="fr-FR" sz="1100" b="0" i="0" u="none" strike="noStrike" cap="none" dirty="0" err="1" smtClean="0">
                <a:solidFill>
                  <a:srgbClr val="000000"/>
                </a:solidFill>
                <a:effectLst/>
                <a:latin typeface="Arial"/>
                <a:ea typeface="Arial"/>
                <a:cs typeface="Arial"/>
                <a:sym typeface="Arial"/>
              </a:rPr>
              <a:t>learning</a:t>
            </a:r>
            <a:r>
              <a:rPr lang="fr-FR" sz="1100" b="0" i="0" u="none" strike="noStrike" cap="none" dirty="0" smtClean="0">
                <a:solidFill>
                  <a:srgbClr val="000000"/>
                </a:solidFill>
                <a:effectLst/>
                <a:latin typeface="Arial"/>
                <a:ea typeface="Arial"/>
                <a:cs typeface="Arial"/>
                <a:sym typeface="Arial"/>
              </a:rPr>
              <a:t>.</a:t>
            </a:r>
          </a:p>
          <a:p>
            <a:r>
              <a:rPr lang="fr-FR" sz="1100" b="0" i="0" u="none" strike="noStrike" cap="none" dirty="0" smtClean="0">
                <a:solidFill>
                  <a:srgbClr val="000000"/>
                </a:solidFill>
                <a:effectLst/>
                <a:latin typeface="Arial"/>
                <a:ea typeface="Arial"/>
                <a:cs typeface="Arial"/>
                <a:sym typeface="Arial"/>
              </a:rPr>
              <a:t>Tout d'abord, nous avons appliqué la régression logistique, une méthode bien adaptée pour les problèmes de classification binaire, qui nous a permis de capturer certaines relations linéaires dans les données.</a:t>
            </a:r>
          </a:p>
          <a:p>
            <a:r>
              <a:rPr lang="fr-FR" sz="1100" b="0" i="0" u="none" strike="noStrike" cap="none" dirty="0" smtClean="0">
                <a:solidFill>
                  <a:srgbClr val="000000"/>
                </a:solidFill>
                <a:effectLst/>
                <a:latin typeface="Arial"/>
                <a:ea typeface="Arial"/>
                <a:cs typeface="Arial"/>
                <a:sym typeface="Arial"/>
              </a:rPr>
              <a:t>Ensuite, nous avons utilisé l'algorithme des K-</a:t>
            </a:r>
            <a:r>
              <a:rPr lang="fr-FR" sz="1100" b="0" i="0" u="none" strike="noStrike" cap="none" dirty="0" err="1" smtClean="0">
                <a:solidFill>
                  <a:srgbClr val="000000"/>
                </a:solidFill>
                <a:effectLst/>
                <a:latin typeface="Arial"/>
                <a:ea typeface="Arial"/>
                <a:cs typeface="Arial"/>
                <a:sym typeface="Arial"/>
              </a:rPr>
              <a:t>Nearest</a:t>
            </a:r>
            <a:r>
              <a:rPr lang="fr-FR" sz="1100" b="0" i="0" u="none" strike="noStrike" cap="none" dirty="0" smtClean="0">
                <a:solidFill>
                  <a:srgbClr val="000000"/>
                </a:solidFill>
                <a:effectLst/>
                <a:latin typeface="Arial"/>
                <a:ea typeface="Arial"/>
                <a:cs typeface="Arial"/>
                <a:sym typeface="Arial"/>
              </a:rPr>
              <a:t> Neighbors (KNN), qui classifie les données en fonction de la proximité des points de données. Cela nous a aidés à identifier les applications similaires basées sur les préférences des utilisateurs.</a:t>
            </a:r>
          </a:p>
          <a:p>
            <a:r>
              <a:rPr lang="fr-FR" sz="1100" b="0" i="0" u="none" strike="noStrike" cap="none" dirty="0" smtClean="0">
                <a:solidFill>
                  <a:srgbClr val="000000"/>
                </a:solidFill>
                <a:effectLst/>
                <a:latin typeface="Arial"/>
                <a:ea typeface="Arial"/>
                <a:cs typeface="Arial"/>
                <a:sym typeface="Arial"/>
              </a:rPr>
              <a:t>Enfin, nous avons implémenté les arbres de décision, une méthode puissante pour capturer les relations non linéaires dans les données. Les arbres de décision nous ont permis de visualiser et de comprendre facilement les critères de décision utilisés pour recommander les applications.</a:t>
            </a:r>
          </a:p>
          <a:p>
            <a:r>
              <a:rPr lang="fr-FR" sz="1100" b="0" i="0" u="none" strike="noStrike" cap="none" dirty="0" smtClean="0">
                <a:solidFill>
                  <a:srgbClr val="000000"/>
                </a:solidFill>
                <a:effectLst/>
                <a:latin typeface="Arial"/>
                <a:ea typeface="Arial"/>
                <a:cs typeface="Arial"/>
                <a:sym typeface="Arial"/>
              </a:rPr>
              <a:t>Ces trois techniques ont été calibrées et optimisées pour obtenir les meilleurs résultats possibles, afin de fournir des recommandations précises et pertinentes à nos utilisateurs."</a:t>
            </a:r>
            <a:endParaRPr lang="fr-FR" sz="1100" b="0" i="0" u="none" strike="noStrike" cap="none" dirty="0">
              <a:solidFill>
                <a:srgbClr val="000000"/>
              </a:solidFill>
              <a:effectLst/>
              <a:latin typeface="Arial"/>
              <a:ea typeface="Arial"/>
              <a:cs typeface="Arial"/>
              <a:sym typeface="Arial"/>
            </a:endParaRPr>
          </a:p>
        </p:txBody>
      </p:sp>
    </p:spTree>
    <p:extLst>
      <p:ext uri="{BB962C8B-B14F-4D97-AF65-F5344CB8AC3E}">
        <p14:creationId xmlns:p14="http://schemas.microsoft.com/office/powerpoint/2010/main" val="32976205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311700" y="1779300"/>
            <a:ext cx="8520600" cy="9753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3000"/>
              <a:buFont typeface="Montserrat ExtraBold"/>
              <a:buNone/>
              <a:defRPr sz="3000" b="0">
                <a:solidFill>
                  <a:schemeClr val="lt1"/>
                </a:solidFill>
                <a:latin typeface="Montserrat ExtraBold"/>
                <a:ea typeface="Montserrat ExtraBold"/>
                <a:cs typeface="Montserrat ExtraBold"/>
                <a:sym typeface="Montserrat ExtraBold"/>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2743050" y="2888250"/>
            <a:ext cx="36579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800"/>
              <a:buFont typeface="Montserrat"/>
              <a:buNone/>
              <a:defRPr>
                <a:latin typeface="Montserrat"/>
                <a:ea typeface="Montserrat"/>
                <a:cs typeface="Montserrat"/>
                <a:sym typeface="Montserrat"/>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Only 2">
  <p:cSld name="CUSTOM_2">
    <p:spTree>
      <p:nvGrpSpPr>
        <p:cNvPr id="1" name="Shape 145"/>
        <p:cNvGrpSpPr/>
        <p:nvPr/>
      </p:nvGrpSpPr>
      <p:grpSpPr>
        <a:xfrm>
          <a:off x="0" y="0"/>
          <a:ext cx="0" cy="0"/>
          <a:chOff x="0" y="0"/>
          <a:chExt cx="0" cy="0"/>
        </a:xfrm>
      </p:grpSpPr>
      <p:sp>
        <p:nvSpPr>
          <p:cNvPr id="146" name="Google Shape;146;p24"/>
          <p:cNvSpPr txBox="1">
            <a:spLocks noGrp="1"/>
          </p:cNvSpPr>
          <p:nvPr>
            <p:ph type="title"/>
          </p:nvPr>
        </p:nvSpPr>
        <p:spPr>
          <a:xfrm>
            <a:off x="3229175" y="378225"/>
            <a:ext cx="5142000" cy="515100"/>
          </a:xfrm>
          <a:prstGeom prst="rect">
            <a:avLst/>
          </a:prstGeom>
        </p:spPr>
        <p:txBody>
          <a:bodyPr spcFirstLastPara="1" wrap="square" lIns="91425" tIns="91425" rIns="91425" bIns="91425" anchor="t" anchorCtr="0">
            <a:noAutofit/>
          </a:bodyPr>
          <a:lstStyle>
            <a:lvl1pPr lvl="0" algn="r" rtl="0">
              <a:spcBef>
                <a:spcPts val="0"/>
              </a:spcBef>
              <a:spcAft>
                <a:spcPts val="0"/>
              </a:spcAft>
              <a:buSzPts val="2100"/>
              <a:buNone/>
              <a:defRPr sz="2100"/>
            </a:lvl1pPr>
            <a:lvl2pPr lvl="1" algn="r" rtl="0">
              <a:spcBef>
                <a:spcPts val="0"/>
              </a:spcBef>
              <a:spcAft>
                <a:spcPts val="0"/>
              </a:spcAft>
              <a:buSzPts val="2100"/>
              <a:buNone/>
              <a:defRPr sz="2100"/>
            </a:lvl2pPr>
            <a:lvl3pPr lvl="2" algn="r" rtl="0">
              <a:spcBef>
                <a:spcPts val="0"/>
              </a:spcBef>
              <a:spcAft>
                <a:spcPts val="0"/>
              </a:spcAft>
              <a:buSzPts val="2100"/>
              <a:buNone/>
              <a:defRPr sz="2100"/>
            </a:lvl3pPr>
            <a:lvl4pPr lvl="3" algn="r" rtl="0">
              <a:spcBef>
                <a:spcPts val="0"/>
              </a:spcBef>
              <a:spcAft>
                <a:spcPts val="0"/>
              </a:spcAft>
              <a:buSzPts val="2100"/>
              <a:buNone/>
              <a:defRPr sz="2100"/>
            </a:lvl4pPr>
            <a:lvl5pPr lvl="4" algn="r" rtl="0">
              <a:spcBef>
                <a:spcPts val="0"/>
              </a:spcBef>
              <a:spcAft>
                <a:spcPts val="0"/>
              </a:spcAft>
              <a:buSzPts val="2100"/>
              <a:buNone/>
              <a:defRPr sz="2100"/>
            </a:lvl5pPr>
            <a:lvl6pPr lvl="5" algn="r" rtl="0">
              <a:spcBef>
                <a:spcPts val="0"/>
              </a:spcBef>
              <a:spcAft>
                <a:spcPts val="0"/>
              </a:spcAft>
              <a:buSzPts val="2100"/>
              <a:buNone/>
              <a:defRPr sz="2100"/>
            </a:lvl6pPr>
            <a:lvl7pPr lvl="6" algn="r" rtl="0">
              <a:spcBef>
                <a:spcPts val="0"/>
              </a:spcBef>
              <a:spcAft>
                <a:spcPts val="0"/>
              </a:spcAft>
              <a:buSzPts val="2100"/>
              <a:buNone/>
              <a:defRPr sz="2100"/>
            </a:lvl7pPr>
            <a:lvl8pPr lvl="7" algn="r" rtl="0">
              <a:spcBef>
                <a:spcPts val="0"/>
              </a:spcBef>
              <a:spcAft>
                <a:spcPts val="0"/>
              </a:spcAft>
              <a:buSzPts val="2100"/>
              <a:buNone/>
              <a:defRPr sz="2100"/>
            </a:lvl8pPr>
            <a:lvl9pPr lvl="8" algn="r" rtl="0">
              <a:spcBef>
                <a:spcPts val="0"/>
              </a:spcBef>
              <a:spcAft>
                <a:spcPts val="0"/>
              </a:spcAft>
              <a:buSzPts val="2100"/>
              <a:buNone/>
              <a:defRPr sz="2100"/>
            </a:lvl9pPr>
          </a:lstStyle>
          <a:p>
            <a:endParaRPr/>
          </a:p>
        </p:txBody>
      </p:sp>
      <p:pic>
        <p:nvPicPr>
          <p:cNvPr id="147" name="Google Shape;147;p24"/>
          <p:cNvPicPr preferRelativeResize="0"/>
          <p:nvPr/>
        </p:nvPicPr>
        <p:blipFill>
          <a:blip r:embed="rId2">
            <a:alphaModFix amt="50000"/>
          </a:blip>
          <a:stretch>
            <a:fillRect/>
          </a:stretch>
        </p:blipFill>
        <p:spPr>
          <a:xfrm>
            <a:off x="1" y="2801493"/>
            <a:ext cx="9144003" cy="3036157"/>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Only 3">
  <p:cSld name="CUSTOM_6">
    <p:spTree>
      <p:nvGrpSpPr>
        <p:cNvPr id="1" name="Shape 148"/>
        <p:cNvGrpSpPr/>
        <p:nvPr/>
      </p:nvGrpSpPr>
      <p:grpSpPr>
        <a:xfrm>
          <a:off x="0" y="0"/>
          <a:ext cx="0" cy="0"/>
          <a:chOff x="0" y="0"/>
          <a:chExt cx="0" cy="0"/>
        </a:xfrm>
      </p:grpSpPr>
      <p:sp>
        <p:nvSpPr>
          <p:cNvPr id="149" name="Google Shape;149;p25"/>
          <p:cNvSpPr txBox="1">
            <a:spLocks noGrp="1"/>
          </p:cNvSpPr>
          <p:nvPr>
            <p:ph type="title"/>
          </p:nvPr>
        </p:nvSpPr>
        <p:spPr>
          <a:xfrm>
            <a:off x="3229175" y="378225"/>
            <a:ext cx="5142000" cy="515100"/>
          </a:xfrm>
          <a:prstGeom prst="rect">
            <a:avLst/>
          </a:prstGeom>
          <a:effectLst>
            <a:outerShdw blurRad="57150" dist="19050" dir="5400000" algn="bl" rotWithShape="0">
              <a:schemeClr val="dk2">
                <a:alpha val="50000"/>
              </a:schemeClr>
            </a:outerShdw>
          </a:effectLst>
        </p:spPr>
        <p:txBody>
          <a:bodyPr spcFirstLastPara="1" wrap="square" lIns="91425" tIns="91425" rIns="91425" bIns="91425" anchor="t" anchorCtr="0">
            <a:noAutofit/>
          </a:bodyPr>
          <a:lstStyle>
            <a:lvl1pPr lvl="0" algn="r" rtl="0">
              <a:spcBef>
                <a:spcPts val="0"/>
              </a:spcBef>
              <a:spcAft>
                <a:spcPts val="0"/>
              </a:spcAft>
              <a:buSzPts val="2100"/>
              <a:buNone/>
              <a:defRPr sz="2100"/>
            </a:lvl1pPr>
            <a:lvl2pPr lvl="1" algn="r" rtl="0">
              <a:spcBef>
                <a:spcPts val="0"/>
              </a:spcBef>
              <a:spcAft>
                <a:spcPts val="0"/>
              </a:spcAft>
              <a:buSzPts val="2100"/>
              <a:buNone/>
              <a:defRPr sz="2100"/>
            </a:lvl2pPr>
            <a:lvl3pPr lvl="2" algn="r" rtl="0">
              <a:spcBef>
                <a:spcPts val="0"/>
              </a:spcBef>
              <a:spcAft>
                <a:spcPts val="0"/>
              </a:spcAft>
              <a:buSzPts val="2100"/>
              <a:buNone/>
              <a:defRPr sz="2100"/>
            </a:lvl3pPr>
            <a:lvl4pPr lvl="3" algn="r" rtl="0">
              <a:spcBef>
                <a:spcPts val="0"/>
              </a:spcBef>
              <a:spcAft>
                <a:spcPts val="0"/>
              </a:spcAft>
              <a:buSzPts val="2100"/>
              <a:buNone/>
              <a:defRPr sz="2100"/>
            </a:lvl4pPr>
            <a:lvl5pPr lvl="4" algn="r" rtl="0">
              <a:spcBef>
                <a:spcPts val="0"/>
              </a:spcBef>
              <a:spcAft>
                <a:spcPts val="0"/>
              </a:spcAft>
              <a:buSzPts val="2100"/>
              <a:buNone/>
              <a:defRPr sz="2100"/>
            </a:lvl5pPr>
            <a:lvl6pPr lvl="5" algn="r" rtl="0">
              <a:spcBef>
                <a:spcPts val="0"/>
              </a:spcBef>
              <a:spcAft>
                <a:spcPts val="0"/>
              </a:spcAft>
              <a:buSzPts val="2100"/>
              <a:buNone/>
              <a:defRPr sz="2100"/>
            </a:lvl6pPr>
            <a:lvl7pPr lvl="6" algn="r" rtl="0">
              <a:spcBef>
                <a:spcPts val="0"/>
              </a:spcBef>
              <a:spcAft>
                <a:spcPts val="0"/>
              </a:spcAft>
              <a:buSzPts val="2100"/>
              <a:buNone/>
              <a:defRPr sz="2100"/>
            </a:lvl7pPr>
            <a:lvl8pPr lvl="7" algn="r" rtl="0">
              <a:spcBef>
                <a:spcPts val="0"/>
              </a:spcBef>
              <a:spcAft>
                <a:spcPts val="0"/>
              </a:spcAft>
              <a:buSzPts val="2100"/>
              <a:buNone/>
              <a:defRPr sz="2100"/>
            </a:lvl8pPr>
            <a:lvl9pPr lvl="8" algn="r" rtl="0">
              <a:spcBef>
                <a:spcPts val="0"/>
              </a:spcBef>
              <a:spcAft>
                <a:spcPts val="0"/>
              </a:spcAft>
              <a:buSzPts val="2100"/>
              <a:buNone/>
              <a:defRPr sz="2100"/>
            </a:lvl9pPr>
          </a:lstStyle>
          <a:p>
            <a:endParaRPr/>
          </a:p>
        </p:txBody>
      </p:sp>
      <p:pic>
        <p:nvPicPr>
          <p:cNvPr id="150" name="Google Shape;150;p25"/>
          <p:cNvPicPr preferRelativeResize="0"/>
          <p:nvPr/>
        </p:nvPicPr>
        <p:blipFill>
          <a:blip r:embed="rId2">
            <a:alphaModFix/>
          </a:blip>
          <a:stretch>
            <a:fillRect/>
          </a:stretch>
        </p:blipFill>
        <p:spPr>
          <a:xfrm rot="5400000" flipH="1">
            <a:off x="-2255011" y="1532427"/>
            <a:ext cx="6751897" cy="2241876"/>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p:cSld name="BLANK_1">
    <p:spTree>
      <p:nvGrpSpPr>
        <p:cNvPr id="1" name="Shape 274"/>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1">
  <p:cSld name="BLANK_1_1">
    <p:spTree>
      <p:nvGrpSpPr>
        <p:cNvPr id="1" name="Shape 275"/>
        <p:cNvGrpSpPr/>
        <p:nvPr/>
      </p:nvGrpSpPr>
      <p:grpSpPr>
        <a:xfrm>
          <a:off x="0" y="0"/>
          <a:ext cx="0" cy="0"/>
          <a:chOff x="0" y="0"/>
          <a:chExt cx="0" cy="0"/>
        </a:xfrm>
      </p:grpSpPr>
      <p:pic>
        <p:nvPicPr>
          <p:cNvPr id="276" name="Google Shape;276;p46"/>
          <p:cNvPicPr preferRelativeResize="0"/>
          <p:nvPr/>
        </p:nvPicPr>
        <p:blipFill>
          <a:blip r:embed="rId2">
            <a:alphaModFix/>
          </a:blip>
          <a:stretch>
            <a:fillRect/>
          </a:stretch>
        </p:blipFill>
        <p:spPr>
          <a:xfrm flipH="1">
            <a:off x="5434928" y="-827887"/>
            <a:ext cx="6153101" cy="6799271"/>
          </a:xfrm>
          <a:prstGeom prst="rect">
            <a:avLst/>
          </a:prstGeom>
          <a:noFill/>
          <a:ln>
            <a:noFill/>
          </a:ln>
        </p:spPr>
      </p:pic>
      <p:pic>
        <p:nvPicPr>
          <p:cNvPr id="277" name="Google Shape;277;p46"/>
          <p:cNvPicPr preferRelativeResize="0"/>
          <p:nvPr/>
        </p:nvPicPr>
        <p:blipFill>
          <a:blip r:embed="rId2">
            <a:alphaModFix/>
          </a:blip>
          <a:stretch>
            <a:fillRect/>
          </a:stretch>
        </p:blipFill>
        <p:spPr>
          <a:xfrm rot="10800000" flipH="1">
            <a:off x="-2444022" y="-827887"/>
            <a:ext cx="6153101" cy="6799271"/>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2">
  <p:cSld name="BLANK_1_1_1">
    <p:spTree>
      <p:nvGrpSpPr>
        <p:cNvPr id="1" name="Shape 278"/>
        <p:cNvGrpSpPr/>
        <p:nvPr/>
      </p:nvGrpSpPr>
      <p:grpSpPr>
        <a:xfrm>
          <a:off x="0" y="0"/>
          <a:ext cx="0" cy="0"/>
          <a:chOff x="0" y="0"/>
          <a:chExt cx="0" cy="0"/>
        </a:xfrm>
      </p:grpSpPr>
      <p:pic>
        <p:nvPicPr>
          <p:cNvPr id="279" name="Google Shape;279;p47"/>
          <p:cNvPicPr preferRelativeResize="0"/>
          <p:nvPr/>
        </p:nvPicPr>
        <p:blipFill>
          <a:blip r:embed="rId2">
            <a:alphaModFix/>
          </a:blip>
          <a:stretch>
            <a:fillRect/>
          </a:stretch>
        </p:blipFill>
        <p:spPr>
          <a:xfrm>
            <a:off x="-76672" y="-827887"/>
            <a:ext cx="6153101" cy="6799271"/>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
        <p:cNvGrpSpPr/>
        <p:nvPr/>
      </p:nvGrpSpPr>
      <p:grpSpPr>
        <a:xfrm>
          <a:off x="0" y="0"/>
          <a:ext cx="0" cy="0"/>
          <a:chOff x="0" y="0"/>
          <a:chExt cx="0" cy="0"/>
        </a:xfrm>
      </p:grpSpPr>
      <p:sp>
        <p:nvSpPr>
          <p:cNvPr id="12" name="Google Shape;12;p3"/>
          <p:cNvSpPr/>
          <p:nvPr/>
        </p:nvSpPr>
        <p:spPr>
          <a:xfrm>
            <a:off x="7513150" y="0"/>
            <a:ext cx="1668900" cy="5143500"/>
          </a:xfrm>
          <a:prstGeom prst="rect">
            <a:avLst/>
          </a:prstGeom>
          <a:gradFill>
            <a:gsLst>
              <a:gs pos="0">
                <a:schemeClr val="dk1"/>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 name="Google Shape;13;p3"/>
          <p:cNvPicPr preferRelativeResize="0"/>
          <p:nvPr/>
        </p:nvPicPr>
        <p:blipFill>
          <a:blip r:embed="rId2">
            <a:alphaModFix/>
          </a:blip>
          <a:stretch>
            <a:fillRect/>
          </a:stretch>
        </p:blipFill>
        <p:spPr>
          <a:xfrm>
            <a:off x="-76672" y="-827887"/>
            <a:ext cx="6153101" cy="6799271"/>
          </a:xfrm>
          <a:prstGeom prst="rect">
            <a:avLst/>
          </a:prstGeom>
          <a:noFill/>
          <a:ln>
            <a:noFill/>
          </a:ln>
        </p:spPr>
      </p:pic>
      <p:sp>
        <p:nvSpPr>
          <p:cNvPr id="14" name="Google Shape;14;p3"/>
          <p:cNvSpPr txBox="1">
            <a:spLocks noGrp="1"/>
          </p:cNvSpPr>
          <p:nvPr>
            <p:ph type="title"/>
          </p:nvPr>
        </p:nvSpPr>
        <p:spPr>
          <a:xfrm>
            <a:off x="5112425" y="2227050"/>
            <a:ext cx="2876700" cy="841800"/>
          </a:xfrm>
          <a:prstGeom prst="rect">
            <a:avLst/>
          </a:prstGeom>
        </p:spPr>
        <p:txBody>
          <a:bodyPr spcFirstLastPara="1" wrap="square" lIns="91425" tIns="91425" rIns="91425" bIns="91425" anchor="ctr" anchorCtr="0">
            <a:noAutofit/>
          </a:bodyPr>
          <a:lstStyle>
            <a:lvl1pPr lvl="0">
              <a:spcBef>
                <a:spcPts val="0"/>
              </a:spcBef>
              <a:spcAft>
                <a:spcPts val="0"/>
              </a:spcAft>
              <a:buSzPts val="3000"/>
              <a:buNone/>
              <a:defRPr sz="3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title" idx="2" hasCustomPrompt="1"/>
          </p:nvPr>
        </p:nvSpPr>
        <p:spPr>
          <a:xfrm>
            <a:off x="5112425" y="1027125"/>
            <a:ext cx="2445000" cy="8418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2"/>
              </a:buClr>
              <a:buSzPts val="4800"/>
              <a:buNone/>
              <a:defRPr sz="4800">
                <a:solidFill>
                  <a:schemeClr val="accent2"/>
                </a:solidFill>
              </a:defRPr>
            </a:lvl1pPr>
            <a:lvl2pPr lvl="1" rtl="0">
              <a:spcBef>
                <a:spcPts val="0"/>
              </a:spcBef>
              <a:spcAft>
                <a:spcPts val="0"/>
              </a:spcAft>
              <a:buSzPts val="12000"/>
              <a:buNone/>
              <a:defRPr sz="12000"/>
            </a:lvl2pPr>
            <a:lvl3pPr lvl="2" rtl="0">
              <a:spcBef>
                <a:spcPts val="0"/>
              </a:spcBef>
              <a:spcAft>
                <a:spcPts val="0"/>
              </a:spcAft>
              <a:buSzPts val="12000"/>
              <a:buNone/>
              <a:defRPr sz="12000"/>
            </a:lvl3pPr>
            <a:lvl4pPr lvl="3" rtl="0">
              <a:spcBef>
                <a:spcPts val="0"/>
              </a:spcBef>
              <a:spcAft>
                <a:spcPts val="0"/>
              </a:spcAft>
              <a:buSzPts val="12000"/>
              <a:buNone/>
              <a:defRPr sz="12000"/>
            </a:lvl4pPr>
            <a:lvl5pPr lvl="4" rtl="0">
              <a:spcBef>
                <a:spcPts val="0"/>
              </a:spcBef>
              <a:spcAft>
                <a:spcPts val="0"/>
              </a:spcAft>
              <a:buSzPts val="12000"/>
              <a:buNone/>
              <a:defRPr sz="12000"/>
            </a:lvl5pPr>
            <a:lvl6pPr lvl="5" rtl="0">
              <a:spcBef>
                <a:spcPts val="0"/>
              </a:spcBef>
              <a:spcAft>
                <a:spcPts val="0"/>
              </a:spcAft>
              <a:buSzPts val="12000"/>
              <a:buNone/>
              <a:defRPr sz="12000"/>
            </a:lvl6pPr>
            <a:lvl7pPr lvl="6" rtl="0">
              <a:spcBef>
                <a:spcPts val="0"/>
              </a:spcBef>
              <a:spcAft>
                <a:spcPts val="0"/>
              </a:spcAft>
              <a:buSzPts val="12000"/>
              <a:buNone/>
              <a:defRPr sz="12000"/>
            </a:lvl7pPr>
            <a:lvl8pPr lvl="7" rtl="0">
              <a:spcBef>
                <a:spcPts val="0"/>
              </a:spcBef>
              <a:spcAft>
                <a:spcPts val="0"/>
              </a:spcAft>
              <a:buSzPts val="12000"/>
              <a:buNone/>
              <a:defRPr sz="12000"/>
            </a:lvl8pPr>
            <a:lvl9pPr lvl="8" rtl="0">
              <a:spcBef>
                <a:spcPts val="0"/>
              </a:spcBef>
              <a:spcAft>
                <a:spcPts val="0"/>
              </a:spcAft>
              <a:buSzPts val="12000"/>
              <a:buNone/>
              <a:defRPr sz="12000"/>
            </a:lvl9pPr>
          </a:lstStyle>
          <a:p>
            <a:r>
              <a:t>xx%</a:t>
            </a:r>
          </a:p>
        </p:txBody>
      </p:sp>
      <p:sp>
        <p:nvSpPr>
          <p:cNvPr id="16" name="Google Shape;16;p3"/>
          <p:cNvSpPr txBox="1">
            <a:spLocks noGrp="1"/>
          </p:cNvSpPr>
          <p:nvPr>
            <p:ph type="subTitle" idx="1"/>
          </p:nvPr>
        </p:nvSpPr>
        <p:spPr>
          <a:xfrm>
            <a:off x="5112425" y="3194925"/>
            <a:ext cx="3156600" cy="792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a:lvl1pPr>
            <a:lvl2pPr lvl="1" rtl="0">
              <a:lnSpc>
                <a:spcPct val="100000"/>
              </a:lnSpc>
              <a:spcBef>
                <a:spcPts val="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6"/>
        <p:cNvGrpSpPr/>
        <p:nvPr/>
      </p:nvGrpSpPr>
      <p:grpSpPr>
        <a:xfrm>
          <a:off x="0" y="0"/>
          <a:ext cx="0" cy="0"/>
          <a:chOff x="0" y="0"/>
          <a:chExt cx="0" cy="0"/>
        </a:xfrm>
      </p:grpSpPr>
      <p:pic>
        <p:nvPicPr>
          <p:cNvPr id="27" name="Google Shape;27;p6"/>
          <p:cNvPicPr preferRelativeResize="0"/>
          <p:nvPr/>
        </p:nvPicPr>
        <p:blipFill rotWithShape="1">
          <a:blip r:embed="rId2">
            <a:alphaModFix/>
          </a:blip>
          <a:srcRect r="8214"/>
          <a:stretch/>
        </p:blipFill>
        <p:spPr>
          <a:xfrm>
            <a:off x="658750" y="-1397100"/>
            <a:ext cx="7826501" cy="7437298"/>
          </a:xfrm>
          <a:prstGeom prst="rect">
            <a:avLst/>
          </a:prstGeom>
          <a:noFill/>
          <a:ln>
            <a:noFill/>
          </a:ln>
        </p:spPr>
      </p:pic>
      <p:sp>
        <p:nvSpPr>
          <p:cNvPr id="28" name="Google Shape;28;p6"/>
          <p:cNvSpPr txBox="1">
            <a:spLocks noGrp="1"/>
          </p:cNvSpPr>
          <p:nvPr>
            <p:ph type="title"/>
          </p:nvPr>
        </p:nvSpPr>
        <p:spPr>
          <a:xfrm>
            <a:off x="2400850" y="378225"/>
            <a:ext cx="5970300" cy="515100"/>
          </a:xfrm>
          <a:prstGeom prst="rect">
            <a:avLst/>
          </a:prstGeom>
        </p:spPr>
        <p:txBody>
          <a:bodyPr spcFirstLastPara="1" wrap="square" lIns="91425" tIns="91425" rIns="91425" bIns="91425" anchor="t" anchorCtr="0">
            <a:noAutofit/>
          </a:bodyPr>
          <a:lstStyle>
            <a:lvl1pPr lvl="0" algn="r" rtl="0">
              <a:spcBef>
                <a:spcPts val="0"/>
              </a:spcBef>
              <a:spcAft>
                <a:spcPts val="0"/>
              </a:spcAft>
              <a:buSzPts val="2100"/>
              <a:buNone/>
              <a:defRPr sz="2100"/>
            </a:lvl1pPr>
            <a:lvl2pPr lvl="1" algn="r" rtl="0">
              <a:spcBef>
                <a:spcPts val="0"/>
              </a:spcBef>
              <a:spcAft>
                <a:spcPts val="0"/>
              </a:spcAft>
              <a:buSzPts val="2100"/>
              <a:buNone/>
              <a:defRPr sz="2100"/>
            </a:lvl2pPr>
            <a:lvl3pPr lvl="2" algn="r" rtl="0">
              <a:spcBef>
                <a:spcPts val="0"/>
              </a:spcBef>
              <a:spcAft>
                <a:spcPts val="0"/>
              </a:spcAft>
              <a:buSzPts val="2100"/>
              <a:buNone/>
              <a:defRPr sz="2100"/>
            </a:lvl3pPr>
            <a:lvl4pPr lvl="3" algn="r" rtl="0">
              <a:spcBef>
                <a:spcPts val="0"/>
              </a:spcBef>
              <a:spcAft>
                <a:spcPts val="0"/>
              </a:spcAft>
              <a:buSzPts val="2100"/>
              <a:buNone/>
              <a:defRPr sz="2100"/>
            </a:lvl4pPr>
            <a:lvl5pPr lvl="4" algn="r" rtl="0">
              <a:spcBef>
                <a:spcPts val="0"/>
              </a:spcBef>
              <a:spcAft>
                <a:spcPts val="0"/>
              </a:spcAft>
              <a:buSzPts val="2100"/>
              <a:buNone/>
              <a:defRPr sz="2100"/>
            </a:lvl5pPr>
            <a:lvl6pPr lvl="5" algn="r" rtl="0">
              <a:spcBef>
                <a:spcPts val="0"/>
              </a:spcBef>
              <a:spcAft>
                <a:spcPts val="0"/>
              </a:spcAft>
              <a:buSzPts val="2100"/>
              <a:buNone/>
              <a:defRPr sz="2100"/>
            </a:lvl6pPr>
            <a:lvl7pPr lvl="6" algn="r" rtl="0">
              <a:spcBef>
                <a:spcPts val="0"/>
              </a:spcBef>
              <a:spcAft>
                <a:spcPts val="0"/>
              </a:spcAft>
              <a:buSzPts val="2100"/>
              <a:buNone/>
              <a:defRPr sz="2100"/>
            </a:lvl7pPr>
            <a:lvl8pPr lvl="7" algn="r" rtl="0">
              <a:spcBef>
                <a:spcPts val="0"/>
              </a:spcBef>
              <a:spcAft>
                <a:spcPts val="0"/>
              </a:spcAft>
              <a:buSzPts val="2100"/>
              <a:buNone/>
              <a:defRPr sz="2100"/>
            </a:lvl8pPr>
            <a:lvl9pPr lvl="8" algn="r" rtl="0">
              <a:spcBef>
                <a:spcPts val="0"/>
              </a:spcBef>
              <a:spcAft>
                <a:spcPts val="0"/>
              </a:spcAft>
              <a:buSzPts val="2100"/>
              <a:buNone/>
              <a:defRPr sz="21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9"/>
        <p:cNvGrpSpPr/>
        <p:nvPr/>
      </p:nvGrpSpPr>
      <p:grpSpPr>
        <a:xfrm>
          <a:off x="0" y="0"/>
          <a:ext cx="0" cy="0"/>
          <a:chOff x="0" y="0"/>
          <a:chExt cx="0" cy="0"/>
        </a:xfrm>
      </p:grpSpPr>
      <p:sp>
        <p:nvSpPr>
          <p:cNvPr id="30" name="Google Shape;30;p7"/>
          <p:cNvSpPr txBox="1">
            <a:spLocks noGrp="1"/>
          </p:cNvSpPr>
          <p:nvPr>
            <p:ph type="title"/>
          </p:nvPr>
        </p:nvSpPr>
        <p:spPr>
          <a:xfrm>
            <a:off x="1008350" y="1460450"/>
            <a:ext cx="2808000" cy="755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31" name="Google Shape;31;p7"/>
          <p:cNvSpPr txBox="1">
            <a:spLocks noGrp="1"/>
          </p:cNvSpPr>
          <p:nvPr>
            <p:ph type="body" idx="1"/>
          </p:nvPr>
        </p:nvSpPr>
        <p:spPr>
          <a:xfrm>
            <a:off x="1008350" y="2183050"/>
            <a:ext cx="3015900" cy="15000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pic>
        <p:nvPicPr>
          <p:cNvPr id="32" name="Google Shape;32;p7"/>
          <p:cNvPicPr preferRelativeResize="0"/>
          <p:nvPr/>
        </p:nvPicPr>
        <p:blipFill>
          <a:blip r:embed="rId2">
            <a:alphaModFix/>
          </a:blip>
          <a:stretch>
            <a:fillRect/>
          </a:stretch>
        </p:blipFill>
        <p:spPr>
          <a:xfrm rot="-5400000">
            <a:off x="4647114" y="1532427"/>
            <a:ext cx="6751897" cy="2241876"/>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3"/>
        <p:cNvGrpSpPr/>
        <p:nvPr/>
      </p:nvGrpSpPr>
      <p:grpSpPr>
        <a:xfrm>
          <a:off x="0" y="0"/>
          <a:ext cx="0" cy="0"/>
          <a:chOff x="0" y="0"/>
          <a:chExt cx="0" cy="0"/>
        </a:xfrm>
      </p:grpSpPr>
      <p:sp>
        <p:nvSpPr>
          <p:cNvPr id="34" name="Google Shape;34;p8"/>
          <p:cNvSpPr/>
          <p:nvPr/>
        </p:nvSpPr>
        <p:spPr>
          <a:xfrm rot="10800000">
            <a:off x="0" y="0"/>
            <a:ext cx="1668900" cy="5143500"/>
          </a:xfrm>
          <a:prstGeom prst="rect">
            <a:avLst/>
          </a:prstGeom>
          <a:gradFill>
            <a:gsLst>
              <a:gs pos="0">
                <a:schemeClr val="dk1"/>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8"/>
          <p:cNvSpPr/>
          <p:nvPr/>
        </p:nvSpPr>
        <p:spPr>
          <a:xfrm>
            <a:off x="7513150" y="0"/>
            <a:ext cx="1668900" cy="5143500"/>
          </a:xfrm>
          <a:prstGeom prst="rect">
            <a:avLst/>
          </a:prstGeom>
          <a:gradFill>
            <a:gsLst>
              <a:gs pos="0">
                <a:schemeClr val="dk1"/>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6" name="Google Shape;36;p8"/>
          <p:cNvPicPr preferRelativeResize="0"/>
          <p:nvPr/>
        </p:nvPicPr>
        <p:blipFill rotWithShape="1">
          <a:blip r:embed="rId2">
            <a:alphaModFix/>
          </a:blip>
          <a:srcRect/>
          <a:stretch/>
        </p:blipFill>
        <p:spPr>
          <a:xfrm>
            <a:off x="240625" y="3354737"/>
            <a:ext cx="8662743" cy="2601674"/>
          </a:xfrm>
          <a:prstGeom prst="rect">
            <a:avLst/>
          </a:prstGeom>
          <a:noFill/>
          <a:ln>
            <a:noFill/>
          </a:ln>
        </p:spPr>
      </p:pic>
      <p:pic>
        <p:nvPicPr>
          <p:cNvPr id="37" name="Google Shape;37;p8"/>
          <p:cNvPicPr preferRelativeResize="0"/>
          <p:nvPr/>
        </p:nvPicPr>
        <p:blipFill rotWithShape="1">
          <a:blip r:embed="rId2">
            <a:alphaModFix/>
          </a:blip>
          <a:srcRect/>
          <a:stretch/>
        </p:blipFill>
        <p:spPr>
          <a:xfrm rot="10800000">
            <a:off x="240625" y="-812913"/>
            <a:ext cx="8662743" cy="2601674"/>
          </a:xfrm>
          <a:prstGeom prst="rect">
            <a:avLst/>
          </a:prstGeom>
          <a:noFill/>
          <a:ln>
            <a:noFill/>
          </a:ln>
        </p:spPr>
      </p:pic>
      <p:sp>
        <p:nvSpPr>
          <p:cNvPr id="38" name="Google Shape;38;p8"/>
          <p:cNvSpPr txBox="1">
            <a:spLocks noGrp="1"/>
          </p:cNvSpPr>
          <p:nvPr>
            <p:ph type="title"/>
          </p:nvPr>
        </p:nvSpPr>
        <p:spPr>
          <a:xfrm>
            <a:off x="1301375" y="1417650"/>
            <a:ext cx="6541200" cy="2308200"/>
          </a:xfrm>
          <a:prstGeom prst="rect">
            <a:avLst/>
          </a:prstGeom>
        </p:spPr>
        <p:txBody>
          <a:bodyPr spcFirstLastPara="1" wrap="square" lIns="91425" tIns="91425" rIns="91425" bIns="91425" anchor="ctr" anchorCtr="0">
            <a:noAutofit/>
          </a:bodyPr>
          <a:lstStyle>
            <a:lvl1pPr lvl="0" algn="ctr">
              <a:lnSpc>
                <a:spcPct val="90000"/>
              </a:lnSpc>
              <a:spcBef>
                <a:spcPts val="0"/>
              </a:spcBef>
              <a:spcAft>
                <a:spcPts val="0"/>
              </a:spcAft>
              <a:buSzPts val="8000"/>
              <a:buNone/>
              <a:defRPr sz="8000"/>
            </a:lvl1pPr>
            <a:lvl2pPr lvl="1" algn="ctr">
              <a:spcBef>
                <a:spcPts val="0"/>
              </a:spcBef>
              <a:spcAft>
                <a:spcPts val="0"/>
              </a:spcAft>
              <a:buSzPts val="8000"/>
              <a:buNone/>
              <a:defRPr sz="8000"/>
            </a:lvl2pPr>
            <a:lvl3pPr lvl="2" algn="ctr">
              <a:spcBef>
                <a:spcPts val="0"/>
              </a:spcBef>
              <a:spcAft>
                <a:spcPts val="0"/>
              </a:spcAft>
              <a:buSzPts val="8000"/>
              <a:buNone/>
              <a:defRPr sz="8000"/>
            </a:lvl3pPr>
            <a:lvl4pPr lvl="3" algn="ctr">
              <a:spcBef>
                <a:spcPts val="0"/>
              </a:spcBef>
              <a:spcAft>
                <a:spcPts val="0"/>
              </a:spcAft>
              <a:buSzPts val="8000"/>
              <a:buNone/>
              <a:defRPr sz="8000"/>
            </a:lvl4pPr>
            <a:lvl5pPr lvl="4" algn="ctr">
              <a:spcBef>
                <a:spcPts val="0"/>
              </a:spcBef>
              <a:spcAft>
                <a:spcPts val="0"/>
              </a:spcAft>
              <a:buSzPts val="8000"/>
              <a:buNone/>
              <a:defRPr sz="8000"/>
            </a:lvl5pPr>
            <a:lvl6pPr lvl="5" algn="ctr">
              <a:spcBef>
                <a:spcPts val="0"/>
              </a:spcBef>
              <a:spcAft>
                <a:spcPts val="0"/>
              </a:spcAft>
              <a:buSzPts val="8000"/>
              <a:buNone/>
              <a:defRPr sz="8000"/>
            </a:lvl6pPr>
            <a:lvl7pPr lvl="6" algn="ctr">
              <a:spcBef>
                <a:spcPts val="0"/>
              </a:spcBef>
              <a:spcAft>
                <a:spcPts val="0"/>
              </a:spcAft>
              <a:buSzPts val="8000"/>
              <a:buNone/>
              <a:defRPr sz="8000"/>
            </a:lvl7pPr>
            <a:lvl8pPr lvl="7" algn="ctr">
              <a:spcBef>
                <a:spcPts val="0"/>
              </a:spcBef>
              <a:spcAft>
                <a:spcPts val="0"/>
              </a:spcAft>
              <a:buSzPts val="8000"/>
              <a:buNone/>
              <a:defRPr sz="8000"/>
            </a:lvl8pPr>
            <a:lvl9pPr lvl="8" algn="ctr">
              <a:spcBef>
                <a:spcPts val="0"/>
              </a:spcBef>
              <a:spcAft>
                <a:spcPts val="0"/>
              </a:spcAft>
              <a:buSzPts val="8000"/>
              <a:buNone/>
              <a:defRPr sz="80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51"/>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of contents">
  <p:cSld name="SECTION_TITLE_AND_DESCRIPTION_1">
    <p:spTree>
      <p:nvGrpSpPr>
        <p:cNvPr id="1" name="Shape 52"/>
        <p:cNvGrpSpPr/>
        <p:nvPr/>
      </p:nvGrpSpPr>
      <p:grpSpPr>
        <a:xfrm>
          <a:off x="0" y="0"/>
          <a:ext cx="0" cy="0"/>
          <a:chOff x="0" y="0"/>
          <a:chExt cx="0" cy="0"/>
        </a:xfrm>
      </p:grpSpPr>
      <p:pic>
        <p:nvPicPr>
          <p:cNvPr id="53" name="Google Shape;53;p13"/>
          <p:cNvPicPr preferRelativeResize="0"/>
          <p:nvPr/>
        </p:nvPicPr>
        <p:blipFill rotWithShape="1">
          <a:blip r:embed="rId2">
            <a:alphaModFix/>
          </a:blip>
          <a:srcRect r="8214"/>
          <a:stretch/>
        </p:blipFill>
        <p:spPr>
          <a:xfrm>
            <a:off x="658750" y="-1397100"/>
            <a:ext cx="7826501" cy="7437298"/>
          </a:xfrm>
          <a:prstGeom prst="rect">
            <a:avLst/>
          </a:prstGeom>
          <a:noFill/>
          <a:ln>
            <a:noFill/>
          </a:ln>
        </p:spPr>
      </p:pic>
      <p:sp>
        <p:nvSpPr>
          <p:cNvPr id="54" name="Google Shape;54;p13"/>
          <p:cNvSpPr txBox="1">
            <a:spLocks noGrp="1"/>
          </p:cNvSpPr>
          <p:nvPr>
            <p:ph type="title"/>
          </p:nvPr>
        </p:nvSpPr>
        <p:spPr>
          <a:xfrm>
            <a:off x="702450" y="1773225"/>
            <a:ext cx="1946700" cy="381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16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55" name="Google Shape;55;p13"/>
          <p:cNvSpPr txBox="1">
            <a:spLocks noGrp="1"/>
          </p:cNvSpPr>
          <p:nvPr>
            <p:ph type="subTitle" idx="1"/>
          </p:nvPr>
        </p:nvSpPr>
        <p:spPr>
          <a:xfrm>
            <a:off x="702450" y="2070300"/>
            <a:ext cx="1946700" cy="82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56" name="Google Shape;56;p13"/>
          <p:cNvSpPr txBox="1">
            <a:spLocks noGrp="1"/>
          </p:cNvSpPr>
          <p:nvPr>
            <p:ph type="title" idx="2"/>
          </p:nvPr>
        </p:nvSpPr>
        <p:spPr>
          <a:xfrm>
            <a:off x="3598650" y="1773225"/>
            <a:ext cx="1946700" cy="381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16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57" name="Google Shape;57;p13"/>
          <p:cNvSpPr txBox="1">
            <a:spLocks noGrp="1"/>
          </p:cNvSpPr>
          <p:nvPr>
            <p:ph type="subTitle" idx="3"/>
          </p:nvPr>
        </p:nvSpPr>
        <p:spPr>
          <a:xfrm>
            <a:off x="3598650" y="2070300"/>
            <a:ext cx="1946700" cy="82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58" name="Google Shape;58;p13"/>
          <p:cNvSpPr txBox="1">
            <a:spLocks noGrp="1"/>
          </p:cNvSpPr>
          <p:nvPr>
            <p:ph type="title" idx="4"/>
          </p:nvPr>
        </p:nvSpPr>
        <p:spPr>
          <a:xfrm>
            <a:off x="6494850" y="1773225"/>
            <a:ext cx="1946700" cy="381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16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59" name="Google Shape;59;p13"/>
          <p:cNvSpPr txBox="1">
            <a:spLocks noGrp="1"/>
          </p:cNvSpPr>
          <p:nvPr>
            <p:ph type="subTitle" idx="5"/>
          </p:nvPr>
        </p:nvSpPr>
        <p:spPr>
          <a:xfrm>
            <a:off x="6494850" y="2070300"/>
            <a:ext cx="1946700" cy="82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60" name="Google Shape;60;p13"/>
          <p:cNvSpPr txBox="1">
            <a:spLocks noGrp="1"/>
          </p:cNvSpPr>
          <p:nvPr>
            <p:ph type="title" idx="6"/>
          </p:nvPr>
        </p:nvSpPr>
        <p:spPr>
          <a:xfrm>
            <a:off x="5039900" y="3501280"/>
            <a:ext cx="1946700" cy="381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16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61" name="Google Shape;61;p13"/>
          <p:cNvSpPr txBox="1">
            <a:spLocks noGrp="1"/>
          </p:cNvSpPr>
          <p:nvPr>
            <p:ph type="subTitle" idx="7"/>
          </p:nvPr>
        </p:nvSpPr>
        <p:spPr>
          <a:xfrm>
            <a:off x="5039888" y="3798230"/>
            <a:ext cx="1946700" cy="82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62" name="Google Shape;62;p13"/>
          <p:cNvSpPr txBox="1">
            <a:spLocks noGrp="1"/>
          </p:cNvSpPr>
          <p:nvPr>
            <p:ph type="title" idx="8"/>
          </p:nvPr>
        </p:nvSpPr>
        <p:spPr>
          <a:xfrm>
            <a:off x="2157425" y="3501280"/>
            <a:ext cx="1946700" cy="381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16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63" name="Google Shape;63;p13"/>
          <p:cNvSpPr txBox="1">
            <a:spLocks noGrp="1"/>
          </p:cNvSpPr>
          <p:nvPr>
            <p:ph type="subTitle" idx="9"/>
          </p:nvPr>
        </p:nvSpPr>
        <p:spPr>
          <a:xfrm>
            <a:off x="2157413" y="3798230"/>
            <a:ext cx="1946700" cy="82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64" name="Google Shape;64;p13"/>
          <p:cNvSpPr txBox="1">
            <a:spLocks noGrp="1"/>
          </p:cNvSpPr>
          <p:nvPr>
            <p:ph type="title" idx="13" hasCustomPrompt="1"/>
          </p:nvPr>
        </p:nvSpPr>
        <p:spPr>
          <a:xfrm>
            <a:off x="1139400" y="1283325"/>
            <a:ext cx="1072800" cy="489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2"/>
              </a:buClr>
              <a:buSzPts val="2400"/>
              <a:buNone/>
              <a:defRPr sz="2400">
                <a:solidFill>
                  <a:schemeClr val="accent2"/>
                </a:solidFill>
              </a:defRPr>
            </a:lvl1pPr>
            <a:lvl2pPr lvl="1" algn="ctr" rtl="0">
              <a:spcBef>
                <a:spcPts val="0"/>
              </a:spcBef>
              <a:spcAft>
                <a:spcPts val="0"/>
              </a:spcAft>
              <a:buClr>
                <a:schemeClr val="accent2"/>
              </a:buClr>
              <a:buSzPts val="2400"/>
              <a:buNone/>
              <a:defRPr sz="2400">
                <a:solidFill>
                  <a:schemeClr val="accent2"/>
                </a:solidFill>
              </a:defRPr>
            </a:lvl2pPr>
            <a:lvl3pPr lvl="2" algn="ctr" rtl="0">
              <a:spcBef>
                <a:spcPts val="0"/>
              </a:spcBef>
              <a:spcAft>
                <a:spcPts val="0"/>
              </a:spcAft>
              <a:buClr>
                <a:schemeClr val="accent2"/>
              </a:buClr>
              <a:buSzPts val="2400"/>
              <a:buNone/>
              <a:defRPr sz="2400">
                <a:solidFill>
                  <a:schemeClr val="accent2"/>
                </a:solidFill>
              </a:defRPr>
            </a:lvl3pPr>
            <a:lvl4pPr lvl="3" algn="ctr" rtl="0">
              <a:spcBef>
                <a:spcPts val="0"/>
              </a:spcBef>
              <a:spcAft>
                <a:spcPts val="0"/>
              </a:spcAft>
              <a:buClr>
                <a:schemeClr val="accent2"/>
              </a:buClr>
              <a:buSzPts val="2400"/>
              <a:buNone/>
              <a:defRPr sz="2400">
                <a:solidFill>
                  <a:schemeClr val="accent2"/>
                </a:solidFill>
              </a:defRPr>
            </a:lvl4pPr>
            <a:lvl5pPr lvl="4" algn="ctr" rtl="0">
              <a:spcBef>
                <a:spcPts val="0"/>
              </a:spcBef>
              <a:spcAft>
                <a:spcPts val="0"/>
              </a:spcAft>
              <a:buClr>
                <a:schemeClr val="accent2"/>
              </a:buClr>
              <a:buSzPts val="2400"/>
              <a:buNone/>
              <a:defRPr sz="2400">
                <a:solidFill>
                  <a:schemeClr val="accent2"/>
                </a:solidFill>
              </a:defRPr>
            </a:lvl5pPr>
            <a:lvl6pPr lvl="5" algn="ctr" rtl="0">
              <a:spcBef>
                <a:spcPts val="0"/>
              </a:spcBef>
              <a:spcAft>
                <a:spcPts val="0"/>
              </a:spcAft>
              <a:buClr>
                <a:schemeClr val="accent2"/>
              </a:buClr>
              <a:buSzPts val="2400"/>
              <a:buNone/>
              <a:defRPr sz="2400">
                <a:solidFill>
                  <a:schemeClr val="accent2"/>
                </a:solidFill>
              </a:defRPr>
            </a:lvl6pPr>
            <a:lvl7pPr lvl="6" algn="ctr" rtl="0">
              <a:spcBef>
                <a:spcPts val="0"/>
              </a:spcBef>
              <a:spcAft>
                <a:spcPts val="0"/>
              </a:spcAft>
              <a:buClr>
                <a:schemeClr val="accent2"/>
              </a:buClr>
              <a:buSzPts val="2400"/>
              <a:buNone/>
              <a:defRPr sz="2400">
                <a:solidFill>
                  <a:schemeClr val="accent2"/>
                </a:solidFill>
              </a:defRPr>
            </a:lvl7pPr>
            <a:lvl8pPr lvl="7" algn="ctr" rtl="0">
              <a:spcBef>
                <a:spcPts val="0"/>
              </a:spcBef>
              <a:spcAft>
                <a:spcPts val="0"/>
              </a:spcAft>
              <a:buClr>
                <a:schemeClr val="accent2"/>
              </a:buClr>
              <a:buSzPts val="2400"/>
              <a:buNone/>
              <a:defRPr sz="2400">
                <a:solidFill>
                  <a:schemeClr val="accent2"/>
                </a:solidFill>
              </a:defRPr>
            </a:lvl8pPr>
            <a:lvl9pPr lvl="8" algn="ctr" rtl="0">
              <a:spcBef>
                <a:spcPts val="0"/>
              </a:spcBef>
              <a:spcAft>
                <a:spcPts val="0"/>
              </a:spcAft>
              <a:buClr>
                <a:schemeClr val="accent2"/>
              </a:buClr>
              <a:buSzPts val="2400"/>
              <a:buNone/>
              <a:defRPr sz="2400">
                <a:solidFill>
                  <a:schemeClr val="accent2"/>
                </a:solidFill>
              </a:defRPr>
            </a:lvl9pPr>
          </a:lstStyle>
          <a:p>
            <a:r>
              <a:t>xx%</a:t>
            </a:r>
          </a:p>
        </p:txBody>
      </p:sp>
      <p:sp>
        <p:nvSpPr>
          <p:cNvPr id="65" name="Google Shape;65;p13"/>
          <p:cNvSpPr txBox="1">
            <a:spLocks noGrp="1"/>
          </p:cNvSpPr>
          <p:nvPr>
            <p:ph type="title" idx="14" hasCustomPrompt="1"/>
          </p:nvPr>
        </p:nvSpPr>
        <p:spPr>
          <a:xfrm>
            <a:off x="4035600" y="1283325"/>
            <a:ext cx="1072800" cy="489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2"/>
              </a:buClr>
              <a:buSzPts val="2400"/>
              <a:buNone/>
              <a:defRPr sz="2400">
                <a:solidFill>
                  <a:schemeClr val="accent2"/>
                </a:solidFill>
              </a:defRPr>
            </a:lvl1pPr>
            <a:lvl2pPr lvl="1" algn="ctr" rtl="0">
              <a:spcBef>
                <a:spcPts val="0"/>
              </a:spcBef>
              <a:spcAft>
                <a:spcPts val="0"/>
              </a:spcAft>
              <a:buClr>
                <a:schemeClr val="accent2"/>
              </a:buClr>
              <a:buSzPts val="2400"/>
              <a:buNone/>
              <a:defRPr sz="2400">
                <a:solidFill>
                  <a:schemeClr val="accent2"/>
                </a:solidFill>
              </a:defRPr>
            </a:lvl2pPr>
            <a:lvl3pPr lvl="2" algn="ctr" rtl="0">
              <a:spcBef>
                <a:spcPts val="0"/>
              </a:spcBef>
              <a:spcAft>
                <a:spcPts val="0"/>
              </a:spcAft>
              <a:buClr>
                <a:schemeClr val="accent2"/>
              </a:buClr>
              <a:buSzPts val="2400"/>
              <a:buNone/>
              <a:defRPr sz="2400">
                <a:solidFill>
                  <a:schemeClr val="accent2"/>
                </a:solidFill>
              </a:defRPr>
            </a:lvl3pPr>
            <a:lvl4pPr lvl="3" algn="ctr" rtl="0">
              <a:spcBef>
                <a:spcPts val="0"/>
              </a:spcBef>
              <a:spcAft>
                <a:spcPts val="0"/>
              </a:spcAft>
              <a:buClr>
                <a:schemeClr val="accent2"/>
              </a:buClr>
              <a:buSzPts val="2400"/>
              <a:buNone/>
              <a:defRPr sz="2400">
                <a:solidFill>
                  <a:schemeClr val="accent2"/>
                </a:solidFill>
              </a:defRPr>
            </a:lvl4pPr>
            <a:lvl5pPr lvl="4" algn="ctr" rtl="0">
              <a:spcBef>
                <a:spcPts val="0"/>
              </a:spcBef>
              <a:spcAft>
                <a:spcPts val="0"/>
              </a:spcAft>
              <a:buClr>
                <a:schemeClr val="accent2"/>
              </a:buClr>
              <a:buSzPts val="2400"/>
              <a:buNone/>
              <a:defRPr sz="2400">
                <a:solidFill>
                  <a:schemeClr val="accent2"/>
                </a:solidFill>
              </a:defRPr>
            </a:lvl5pPr>
            <a:lvl6pPr lvl="5" algn="ctr" rtl="0">
              <a:spcBef>
                <a:spcPts val="0"/>
              </a:spcBef>
              <a:spcAft>
                <a:spcPts val="0"/>
              </a:spcAft>
              <a:buClr>
                <a:schemeClr val="accent2"/>
              </a:buClr>
              <a:buSzPts val="2400"/>
              <a:buNone/>
              <a:defRPr sz="2400">
                <a:solidFill>
                  <a:schemeClr val="accent2"/>
                </a:solidFill>
              </a:defRPr>
            </a:lvl6pPr>
            <a:lvl7pPr lvl="6" algn="ctr" rtl="0">
              <a:spcBef>
                <a:spcPts val="0"/>
              </a:spcBef>
              <a:spcAft>
                <a:spcPts val="0"/>
              </a:spcAft>
              <a:buClr>
                <a:schemeClr val="accent2"/>
              </a:buClr>
              <a:buSzPts val="2400"/>
              <a:buNone/>
              <a:defRPr sz="2400">
                <a:solidFill>
                  <a:schemeClr val="accent2"/>
                </a:solidFill>
              </a:defRPr>
            </a:lvl7pPr>
            <a:lvl8pPr lvl="7" algn="ctr" rtl="0">
              <a:spcBef>
                <a:spcPts val="0"/>
              </a:spcBef>
              <a:spcAft>
                <a:spcPts val="0"/>
              </a:spcAft>
              <a:buClr>
                <a:schemeClr val="accent2"/>
              </a:buClr>
              <a:buSzPts val="2400"/>
              <a:buNone/>
              <a:defRPr sz="2400">
                <a:solidFill>
                  <a:schemeClr val="accent2"/>
                </a:solidFill>
              </a:defRPr>
            </a:lvl8pPr>
            <a:lvl9pPr lvl="8" algn="ctr" rtl="0">
              <a:spcBef>
                <a:spcPts val="0"/>
              </a:spcBef>
              <a:spcAft>
                <a:spcPts val="0"/>
              </a:spcAft>
              <a:buClr>
                <a:schemeClr val="accent2"/>
              </a:buClr>
              <a:buSzPts val="2400"/>
              <a:buNone/>
              <a:defRPr sz="2400">
                <a:solidFill>
                  <a:schemeClr val="accent2"/>
                </a:solidFill>
              </a:defRPr>
            </a:lvl9pPr>
          </a:lstStyle>
          <a:p>
            <a:r>
              <a:t>xx%</a:t>
            </a:r>
          </a:p>
        </p:txBody>
      </p:sp>
      <p:sp>
        <p:nvSpPr>
          <p:cNvPr id="66" name="Google Shape;66;p13"/>
          <p:cNvSpPr txBox="1">
            <a:spLocks noGrp="1"/>
          </p:cNvSpPr>
          <p:nvPr>
            <p:ph type="title" idx="15" hasCustomPrompt="1"/>
          </p:nvPr>
        </p:nvSpPr>
        <p:spPr>
          <a:xfrm>
            <a:off x="6931800" y="1283325"/>
            <a:ext cx="1072800" cy="489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2"/>
              </a:buClr>
              <a:buSzPts val="2400"/>
              <a:buNone/>
              <a:defRPr sz="2400">
                <a:solidFill>
                  <a:schemeClr val="accent2"/>
                </a:solidFill>
              </a:defRPr>
            </a:lvl1pPr>
            <a:lvl2pPr lvl="1" algn="ctr" rtl="0">
              <a:spcBef>
                <a:spcPts val="0"/>
              </a:spcBef>
              <a:spcAft>
                <a:spcPts val="0"/>
              </a:spcAft>
              <a:buClr>
                <a:schemeClr val="accent2"/>
              </a:buClr>
              <a:buSzPts val="2400"/>
              <a:buNone/>
              <a:defRPr sz="2400">
                <a:solidFill>
                  <a:schemeClr val="accent2"/>
                </a:solidFill>
              </a:defRPr>
            </a:lvl2pPr>
            <a:lvl3pPr lvl="2" algn="ctr" rtl="0">
              <a:spcBef>
                <a:spcPts val="0"/>
              </a:spcBef>
              <a:spcAft>
                <a:spcPts val="0"/>
              </a:spcAft>
              <a:buClr>
                <a:schemeClr val="accent2"/>
              </a:buClr>
              <a:buSzPts val="2400"/>
              <a:buNone/>
              <a:defRPr sz="2400">
                <a:solidFill>
                  <a:schemeClr val="accent2"/>
                </a:solidFill>
              </a:defRPr>
            </a:lvl3pPr>
            <a:lvl4pPr lvl="3" algn="ctr" rtl="0">
              <a:spcBef>
                <a:spcPts val="0"/>
              </a:spcBef>
              <a:spcAft>
                <a:spcPts val="0"/>
              </a:spcAft>
              <a:buClr>
                <a:schemeClr val="accent2"/>
              </a:buClr>
              <a:buSzPts val="2400"/>
              <a:buNone/>
              <a:defRPr sz="2400">
                <a:solidFill>
                  <a:schemeClr val="accent2"/>
                </a:solidFill>
              </a:defRPr>
            </a:lvl4pPr>
            <a:lvl5pPr lvl="4" algn="ctr" rtl="0">
              <a:spcBef>
                <a:spcPts val="0"/>
              </a:spcBef>
              <a:spcAft>
                <a:spcPts val="0"/>
              </a:spcAft>
              <a:buClr>
                <a:schemeClr val="accent2"/>
              </a:buClr>
              <a:buSzPts val="2400"/>
              <a:buNone/>
              <a:defRPr sz="2400">
                <a:solidFill>
                  <a:schemeClr val="accent2"/>
                </a:solidFill>
              </a:defRPr>
            </a:lvl5pPr>
            <a:lvl6pPr lvl="5" algn="ctr" rtl="0">
              <a:spcBef>
                <a:spcPts val="0"/>
              </a:spcBef>
              <a:spcAft>
                <a:spcPts val="0"/>
              </a:spcAft>
              <a:buClr>
                <a:schemeClr val="accent2"/>
              </a:buClr>
              <a:buSzPts val="2400"/>
              <a:buNone/>
              <a:defRPr sz="2400">
                <a:solidFill>
                  <a:schemeClr val="accent2"/>
                </a:solidFill>
              </a:defRPr>
            </a:lvl6pPr>
            <a:lvl7pPr lvl="6" algn="ctr" rtl="0">
              <a:spcBef>
                <a:spcPts val="0"/>
              </a:spcBef>
              <a:spcAft>
                <a:spcPts val="0"/>
              </a:spcAft>
              <a:buClr>
                <a:schemeClr val="accent2"/>
              </a:buClr>
              <a:buSzPts val="2400"/>
              <a:buNone/>
              <a:defRPr sz="2400">
                <a:solidFill>
                  <a:schemeClr val="accent2"/>
                </a:solidFill>
              </a:defRPr>
            </a:lvl7pPr>
            <a:lvl8pPr lvl="7" algn="ctr" rtl="0">
              <a:spcBef>
                <a:spcPts val="0"/>
              </a:spcBef>
              <a:spcAft>
                <a:spcPts val="0"/>
              </a:spcAft>
              <a:buClr>
                <a:schemeClr val="accent2"/>
              </a:buClr>
              <a:buSzPts val="2400"/>
              <a:buNone/>
              <a:defRPr sz="2400">
                <a:solidFill>
                  <a:schemeClr val="accent2"/>
                </a:solidFill>
              </a:defRPr>
            </a:lvl8pPr>
            <a:lvl9pPr lvl="8" algn="ctr" rtl="0">
              <a:spcBef>
                <a:spcPts val="0"/>
              </a:spcBef>
              <a:spcAft>
                <a:spcPts val="0"/>
              </a:spcAft>
              <a:buClr>
                <a:schemeClr val="accent2"/>
              </a:buClr>
              <a:buSzPts val="2400"/>
              <a:buNone/>
              <a:defRPr sz="2400">
                <a:solidFill>
                  <a:schemeClr val="accent2"/>
                </a:solidFill>
              </a:defRPr>
            </a:lvl9pPr>
          </a:lstStyle>
          <a:p>
            <a:r>
              <a:t>xx%</a:t>
            </a:r>
          </a:p>
        </p:txBody>
      </p:sp>
      <p:sp>
        <p:nvSpPr>
          <p:cNvPr id="67" name="Google Shape;67;p13"/>
          <p:cNvSpPr txBox="1">
            <a:spLocks noGrp="1"/>
          </p:cNvSpPr>
          <p:nvPr>
            <p:ph type="title" idx="16" hasCustomPrompt="1"/>
          </p:nvPr>
        </p:nvSpPr>
        <p:spPr>
          <a:xfrm>
            <a:off x="5476850" y="3007778"/>
            <a:ext cx="1072800" cy="489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2"/>
              </a:buClr>
              <a:buSzPts val="2400"/>
              <a:buNone/>
              <a:defRPr sz="2400">
                <a:solidFill>
                  <a:schemeClr val="accent2"/>
                </a:solidFill>
              </a:defRPr>
            </a:lvl1pPr>
            <a:lvl2pPr lvl="1" algn="ctr" rtl="0">
              <a:spcBef>
                <a:spcPts val="0"/>
              </a:spcBef>
              <a:spcAft>
                <a:spcPts val="0"/>
              </a:spcAft>
              <a:buClr>
                <a:schemeClr val="accent2"/>
              </a:buClr>
              <a:buSzPts val="2400"/>
              <a:buNone/>
              <a:defRPr sz="2400">
                <a:solidFill>
                  <a:schemeClr val="accent2"/>
                </a:solidFill>
              </a:defRPr>
            </a:lvl2pPr>
            <a:lvl3pPr lvl="2" algn="ctr" rtl="0">
              <a:spcBef>
                <a:spcPts val="0"/>
              </a:spcBef>
              <a:spcAft>
                <a:spcPts val="0"/>
              </a:spcAft>
              <a:buClr>
                <a:schemeClr val="accent2"/>
              </a:buClr>
              <a:buSzPts val="2400"/>
              <a:buNone/>
              <a:defRPr sz="2400">
                <a:solidFill>
                  <a:schemeClr val="accent2"/>
                </a:solidFill>
              </a:defRPr>
            </a:lvl3pPr>
            <a:lvl4pPr lvl="3" algn="ctr" rtl="0">
              <a:spcBef>
                <a:spcPts val="0"/>
              </a:spcBef>
              <a:spcAft>
                <a:spcPts val="0"/>
              </a:spcAft>
              <a:buClr>
                <a:schemeClr val="accent2"/>
              </a:buClr>
              <a:buSzPts val="2400"/>
              <a:buNone/>
              <a:defRPr sz="2400">
                <a:solidFill>
                  <a:schemeClr val="accent2"/>
                </a:solidFill>
              </a:defRPr>
            </a:lvl4pPr>
            <a:lvl5pPr lvl="4" algn="ctr" rtl="0">
              <a:spcBef>
                <a:spcPts val="0"/>
              </a:spcBef>
              <a:spcAft>
                <a:spcPts val="0"/>
              </a:spcAft>
              <a:buClr>
                <a:schemeClr val="accent2"/>
              </a:buClr>
              <a:buSzPts val="2400"/>
              <a:buNone/>
              <a:defRPr sz="2400">
                <a:solidFill>
                  <a:schemeClr val="accent2"/>
                </a:solidFill>
              </a:defRPr>
            </a:lvl5pPr>
            <a:lvl6pPr lvl="5" algn="ctr" rtl="0">
              <a:spcBef>
                <a:spcPts val="0"/>
              </a:spcBef>
              <a:spcAft>
                <a:spcPts val="0"/>
              </a:spcAft>
              <a:buClr>
                <a:schemeClr val="accent2"/>
              </a:buClr>
              <a:buSzPts val="2400"/>
              <a:buNone/>
              <a:defRPr sz="2400">
                <a:solidFill>
                  <a:schemeClr val="accent2"/>
                </a:solidFill>
              </a:defRPr>
            </a:lvl6pPr>
            <a:lvl7pPr lvl="6" algn="ctr" rtl="0">
              <a:spcBef>
                <a:spcPts val="0"/>
              </a:spcBef>
              <a:spcAft>
                <a:spcPts val="0"/>
              </a:spcAft>
              <a:buClr>
                <a:schemeClr val="accent2"/>
              </a:buClr>
              <a:buSzPts val="2400"/>
              <a:buNone/>
              <a:defRPr sz="2400">
                <a:solidFill>
                  <a:schemeClr val="accent2"/>
                </a:solidFill>
              </a:defRPr>
            </a:lvl7pPr>
            <a:lvl8pPr lvl="7" algn="ctr" rtl="0">
              <a:spcBef>
                <a:spcPts val="0"/>
              </a:spcBef>
              <a:spcAft>
                <a:spcPts val="0"/>
              </a:spcAft>
              <a:buClr>
                <a:schemeClr val="accent2"/>
              </a:buClr>
              <a:buSzPts val="2400"/>
              <a:buNone/>
              <a:defRPr sz="2400">
                <a:solidFill>
                  <a:schemeClr val="accent2"/>
                </a:solidFill>
              </a:defRPr>
            </a:lvl8pPr>
            <a:lvl9pPr lvl="8" algn="ctr" rtl="0">
              <a:spcBef>
                <a:spcPts val="0"/>
              </a:spcBef>
              <a:spcAft>
                <a:spcPts val="0"/>
              </a:spcAft>
              <a:buClr>
                <a:schemeClr val="accent2"/>
              </a:buClr>
              <a:buSzPts val="2400"/>
              <a:buNone/>
              <a:defRPr sz="2400">
                <a:solidFill>
                  <a:schemeClr val="accent2"/>
                </a:solidFill>
              </a:defRPr>
            </a:lvl9pPr>
          </a:lstStyle>
          <a:p>
            <a:r>
              <a:t>xx%</a:t>
            </a:r>
          </a:p>
        </p:txBody>
      </p:sp>
      <p:sp>
        <p:nvSpPr>
          <p:cNvPr id="68" name="Google Shape;68;p13"/>
          <p:cNvSpPr txBox="1">
            <a:spLocks noGrp="1"/>
          </p:cNvSpPr>
          <p:nvPr>
            <p:ph type="title" idx="17" hasCustomPrompt="1"/>
          </p:nvPr>
        </p:nvSpPr>
        <p:spPr>
          <a:xfrm>
            <a:off x="2594375" y="3015515"/>
            <a:ext cx="1072800" cy="489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2"/>
              </a:buClr>
              <a:buSzPts val="2400"/>
              <a:buNone/>
              <a:defRPr sz="2400">
                <a:solidFill>
                  <a:schemeClr val="accent2"/>
                </a:solidFill>
              </a:defRPr>
            </a:lvl1pPr>
            <a:lvl2pPr lvl="1" algn="ctr" rtl="0">
              <a:spcBef>
                <a:spcPts val="0"/>
              </a:spcBef>
              <a:spcAft>
                <a:spcPts val="0"/>
              </a:spcAft>
              <a:buClr>
                <a:schemeClr val="accent2"/>
              </a:buClr>
              <a:buSzPts val="2400"/>
              <a:buNone/>
              <a:defRPr sz="2400">
                <a:solidFill>
                  <a:schemeClr val="accent2"/>
                </a:solidFill>
              </a:defRPr>
            </a:lvl2pPr>
            <a:lvl3pPr lvl="2" algn="ctr" rtl="0">
              <a:spcBef>
                <a:spcPts val="0"/>
              </a:spcBef>
              <a:spcAft>
                <a:spcPts val="0"/>
              </a:spcAft>
              <a:buClr>
                <a:schemeClr val="accent2"/>
              </a:buClr>
              <a:buSzPts val="2400"/>
              <a:buNone/>
              <a:defRPr sz="2400">
                <a:solidFill>
                  <a:schemeClr val="accent2"/>
                </a:solidFill>
              </a:defRPr>
            </a:lvl3pPr>
            <a:lvl4pPr lvl="3" algn="ctr" rtl="0">
              <a:spcBef>
                <a:spcPts val="0"/>
              </a:spcBef>
              <a:spcAft>
                <a:spcPts val="0"/>
              </a:spcAft>
              <a:buClr>
                <a:schemeClr val="accent2"/>
              </a:buClr>
              <a:buSzPts val="2400"/>
              <a:buNone/>
              <a:defRPr sz="2400">
                <a:solidFill>
                  <a:schemeClr val="accent2"/>
                </a:solidFill>
              </a:defRPr>
            </a:lvl4pPr>
            <a:lvl5pPr lvl="4" algn="ctr" rtl="0">
              <a:spcBef>
                <a:spcPts val="0"/>
              </a:spcBef>
              <a:spcAft>
                <a:spcPts val="0"/>
              </a:spcAft>
              <a:buClr>
                <a:schemeClr val="accent2"/>
              </a:buClr>
              <a:buSzPts val="2400"/>
              <a:buNone/>
              <a:defRPr sz="2400">
                <a:solidFill>
                  <a:schemeClr val="accent2"/>
                </a:solidFill>
              </a:defRPr>
            </a:lvl5pPr>
            <a:lvl6pPr lvl="5" algn="ctr" rtl="0">
              <a:spcBef>
                <a:spcPts val="0"/>
              </a:spcBef>
              <a:spcAft>
                <a:spcPts val="0"/>
              </a:spcAft>
              <a:buClr>
                <a:schemeClr val="accent2"/>
              </a:buClr>
              <a:buSzPts val="2400"/>
              <a:buNone/>
              <a:defRPr sz="2400">
                <a:solidFill>
                  <a:schemeClr val="accent2"/>
                </a:solidFill>
              </a:defRPr>
            </a:lvl6pPr>
            <a:lvl7pPr lvl="6" algn="ctr" rtl="0">
              <a:spcBef>
                <a:spcPts val="0"/>
              </a:spcBef>
              <a:spcAft>
                <a:spcPts val="0"/>
              </a:spcAft>
              <a:buClr>
                <a:schemeClr val="accent2"/>
              </a:buClr>
              <a:buSzPts val="2400"/>
              <a:buNone/>
              <a:defRPr sz="2400">
                <a:solidFill>
                  <a:schemeClr val="accent2"/>
                </a:solidFill>
              </a:defRPr>
            </a:lvl7pPr>
            <a:lvl8pPr lvl="7" algn="ctr" rtl="0">
              <a:spcBef>
                <a:spcPts val="0"/>
              </a:spcBef>
              <a:spcAft>
                <a:spcPts val="0"/>
              </a:spcAft>
              <a:buClr>
                <a:schemeClr val="accent2"/>
              </a:buClr>
              <a:buSzPts val="2400"/>
              <a:buNone/>
              <a:defRPr sz="2400">
                <a:solidFill>
                  <a:schemeClr val="accent2"/>
                </a:solidFill>
              </a:defRPr>
            </a:lvl8pPr>
            <a:lvl9pPr lvl="8" algn="ctr" rtl="0">
              <a:spcBef>
                <a:spcPts val="0"/>
              </a:spcBef>
              <a:spcAft>
                <a:spcPts val="0"/>
              </a:spcAft>
              <a:buClr>
                <a:schemeClr val="accent2"/>
              </a:buClr>
              <a:buSzPts val="2400"/>
              <a:buNone/>
              <a:defRPr sz="2400">
                <a:solidFill>
                  <a:schemeClr val="accent2"/>
                </a:solidFill>
              </a:defRPr>
            </a:lvl9pPr>
          </a:lstStyle>
          <a:p>
            <a:r>
              <a:t>xx%</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Header 2">
  <p:cSld name="CUSTOM_4_1">
    <p:spTree>
      <p:nvGrpSpPr>
        <p:cNvPr id="1" name="Shape 98"/>
        <p:cNvGrpSpPr/>
        <p:nvPr/>
      </p:nvGrpSpPr>
      <p:grpSpPr>
        <a:xfrm>
          <a:off x="0" y="0"/>
          <a:ext cx="0" cy="0"/>
          <a:chOff x="0" y="0"/>
          <a:chExt cx="0" cy="0"/>
        </a:xfrm>
      </p:grpSpPr>
      <p:pic>
        <p:nvPicPr>
          <p:cNvPr id="99" name="Google Shape;99;p17"/>
          <p:cNvPicPr preferRelativeResize="0"/>
          <p:nvPr/>
        </p:nvPicPr>
        <p:blipFill>
          <a:blip r:embed="rId2">
            <a:alphaModFix/>
          </a:blip>
          <a:stretch>
            <a:fillRect/>
          </a:stretch>
        </p:blipFill>
        <p:spPr>
          <a:xfrm flipH="1">
            <a:off x="3108153" y="-827887"/>
            <a:ext cx="6153101" cy="6799271"/>
          </a:xfrm>
          <a:prstGeom prst="rect">
            <a:avLst/>
          </a:prstGeom>
          <a:noFill/>
          <a:ln>
            <a:noFill/>
          </a:ln>
        </p:spPr>
      </p:pic>
      <p:sp>
        <p:nvSpPr>
          <p:cNvPr id="100" name="Google Shape;100;p17"/>
          <p:cNvSpPr/>
          <p:nvPr/>
        </p:nvSpPr>
        <p:spPr>
          <a:xfrm>
            <a:off x="7513150" y="0"/>
            <a:ext cx="1668900" cy="5143500"/>
          </a:xfrm>
          <a:prstGeom prst="rect">
            <a:avLst/>
          </a:prstGeom>
          <a:gradFill>
            <a:gsLst>
              <a:gs pos="0">
                <a:schemeClr val="dk1"/>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7"/>
          <p:cNvSpPr txBox="1">
            <a:spLocks noGrp="1"/>
          </p:cNvSpPr>
          <p:nvPr>
            <p:ph type="title"/>
          </p:nvPr>
        </p:nvSpPr>
        <p:spPr>
          <a:xfrm>
            <a:off x="1212600" y="2227050"/>
            <a:ext cx="3508200" cy="8418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02" name="Google Shape;102;p17"/>
          <p:cNvSpPr txBox="1">
            <a:spLocks noGrp="1"/>
          </p:cNvSpPr>
          <p:nvPr>
            <p:ph type="subTitle" idx="1"/>
          </p:nvPr>
        </p:nvSpPr>
        <p:spPr>
          <a:xfrm>
            <a:off x="1212600" y="3194925"/>
            <a:ext cx="3508200" cy="792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a:lvl1pPr>
            <a:lvl2pPr lvl="1" rtl="0">
              <a:lnSpc>
                <a:spcPct val="100000"/>
              </a:lnSpc>
              <a:spcBef>
                <a:spcPts val="160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a:endParaRPr/>
          </a:p>
        </p:txBody>
      </p:sp>
      <p:sp>
        <p:nvSpPr>
          <p:cNvPr id="103" name="Google Shape;103;p17"/>
          <p:cNvSpPr txBox="1">
            <a:spLocks noGrp="1"/>
          </p:cNvSpPr>
          <p:nvPr>
            <p:ph type="title" idx="2" hasCustomPrompt="1"/>
          </p:nvPr>
        </p:nvSpPr>
        <p:spPr>
          <a:xfrm>
            <a:off x="1212600" y="1027125"/>
            <a:ext cx="2445000" cy="8418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2"/>
              </a:buClr>
              <a:buSzPts val="4800"/>
              <a:buNone/>
              <a:defRPr sz="4800">
                <a:solidFill>
                  <a:schemeClr val="accent2"/>
                </a:solidFill>
              </a:defRPr>
            </a:lvl1pPr>
            <a:lvl2pPr lvl="1" rtl="0">
              <a:spcBef>
                <a:spcPts val="0"/>
              </a:spcBef>
              <a:spcAft>
                <a:spcPts val="0"/>
              </a:spcAft>
              <a:buSzPts val="12000"/>
              <a:buNone/>
              <a:defRPr sz="12000"/>
            </a:lvl2pPr>
            <a:lvl3pPr lvl="2" rtl="0">
              <a:spcBef>
                <a:spcPts val="0"/>
              </a:spcBef>
              <a:spcAft>
                <a:spcPts val="0"/>
              </a:spcAft>
              <a:buSzPts val="12000"/>
              <a:buNone/>
              <a:defRPr sz="12000"/>
            </a:lvl3pPr>
            <a:lvl4pPr lvl="3" rtl="0">
              <a:spcBef>
                <a:spcPts val="0"/>
              </a:spcBef>
              <a:spcAft>
                <a:spcPts val="0"/>
              </a:spcAft>
              <a:buSzPts val="12000"/>
              <a:buNone/>
              <a:defRPr sz="12000"/>
            </a:lvl4pPr>
            <a:lvl5pPr lvl="4" rtl="0">
              <a:spcBef>
                <a:spcPts val="0"/>
              </a:spcBef>
              <a:spcAft>
                <a:spcPts val="0"/>
              </a:spcAft>
              <a:buSzPts val="12000"/>
              <a:buNone/>
              <a:defRPr sz="12000"/>
            </a:lvl5pPr>
            <a:lvl6pPr lvl="5" rtl="0">
              <a:spcBef>
                <a:spcPts val="0"/>
              </a:spcBef>
              <a:spcAft>
                <a:spcPts val="0"/>
              </a:spcAft>
              <a:buSzPts val="12000"/>
              <a:buNone/>
              <a:defRPr sz="12000"/>
            </a:lvl6pPr>
            <a:lvl7pPr lvl="6" rtl="0">
              <a:spcBef>
                <a:spcPts val="0"/>
              </a:spcBef>
              <a:spcAft>
                <a:spcPts val="0"/>
              </a:spcAft>
              <a:buSzPts val="12000"/>
              <a:buNone/>
              <a:defRPr sz="12000"/>
            </a:lvl7pPr>
            <a:lvl8pPr lvl="7" rtl="0">
              <a:spcBef>
                <a:spcPts val="0"/>
              </a:spcBef>
              <a:spcAft>
                <a:spcPts val="0"/>
              </a:spcAft>
              <a:buSzPts val="12000"/>
              <a:buNone/>
              <a:defRPr sz="12000"/>
            </a:lvl8pPr>
            <a:lvl9pPr lvl="8" rtl="0">
              <a:spcBef>
                <a:spcPts val="0"/>
              </a:spcBef>
              <a:spcAft>
                <a:spcPts val="0"/>
              </a:spcAft>
              <a:buSzPts val="12000"/>
              <a:buNone/>
              <a:defRPr sz="12000"/>
            </a:lvl9pPr>
          </a:lstStyle>
          <a:p>
            <a:r>
              <a:t>xx%</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Header 3">
  <p:cSld name="CUSTOM_4_1_1">
    <p:spTree>
      <p:nvGrpSpPr>
        <p:cNvPr id="1" name="Shape 104"/>
        <p:cNvGrpSpPr/>
        <p:nvPr/>
      </p:nvGrpSpPr>
      <p:grpSpPr>
        <a:xfrm>
          <a:off x="0" y="0"/>
          <a:ext cx="0" cy="0"/>
          <a:chOff x="0" y="0"/>
          <a:chExt cx="0" cy="0"/>
        </a:xfrm>
      </p:grpSpPr>
      <p:sp>
        <p:nvSpPr>
          <p:cNvPr id="105" name="Google Shape;105;p18"/>
          <p:cNvSpPr/>
          <p:nvPr/>
        </p:nvSpPr>
        <p:spPr>
          <a:xfrm>
            <a:off x="7513150" y="0"/>
            <a:ext cx="1668900" cy="5143500"/>
          </a:xfrm>
          <a:prstGeom prst="rect">
            <a:avLst/>
          </a:prstGeom>
          <a:gradFill>
            <a:gsLst>
              <a:gs pos="0">
                <a:schemeClr val="dk1"/>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8"/>
          <p:cNvSpPr txBox="1">
            <a:spLocks noGrp="1"/>
          </p:cNvSpPr>
          <p:nvPr>
            <p:ph type="title"/>
          </p:nvPr>
        </p:nvSpPr>
        <p:spPr>
          <a:xfrm>
            <a:off x="5112425" y="2227050"/>
            <a:ext cx="2876700" cy="8418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07" name="Google Shape;107;p18"/>
          <p:cNvSpPr txBox="1">
            <a:spLocks noGrp="1"/>
          </p:cNvSpPr>
          <p:nvPr>
            <p:ph type="title" idx="2" hasCustomPrompt="1"/>
          </p:nvPr>
        </p:nvSpPr>
        <p:spPr>
          <a:xfrm>
            <a:off x="5112425" y="1027125"/>
            <a:ext cx="2445000" cy="8418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2"/>
              </a:buClr>
              <a:buSzPts val="4800"/>
              <a:buNone/>
              <a:defRPr sz="4800">
                <a:solidFill>
                  <a:schemeClr val="accent2"/>
                </a:solidFill>
              </a:defRPr>
            </a:lvl1pPr>
            <a:lvl2pPr lvl="1" rtl="0">
              <a:spcBef>
                <a:spcPts val="0"/>
              </a:spcBef>
              <a:spcAft>
                <a:spcPts val="0"/>
              </a:spcAft>
              <a:buSzPts val="12000"/>
              <a:buNone/>
              <a:defRPr sz="12000"/>
            </a:lvl2pPr>
            <a:lvl3pPr lvl="2" rtl="0">
              <a:spcBef>
                <a:spcPts val="0"/>
              </a:spcBef>
              <a:spcAft>
                <a:spcPts val="0"/>
              </a:spcAft>
              <a:buSzPts val="12000"/>
              <a:buNone/>
              <a:defRPr sz="12000"/>
            </a:lvl3pPr>
            <a:lvl4pPr lvl="3" rtl="0">
              <a:spcBef>
                <a:spcPts val="0"/>
              </a:spcBef>
              <a:spcAft>
                <a:spcPts val="0"/>
              </a:spcAft>
              <a:buSzPts val="12000"/>
              <a:buNone/>
              <a:defRPr sz="12000"/>
            </a:lvl4pPr>
            <a:lvl5pPr lvl="4" rtl="0">
              <a:spcBef>
                <a:spcPts val="0"/>
              </a:spcBef>
              <a:spcAft>
                <a:spcPts val="0"/>
              </a:spcAft>
              <a:buSzPts val="12000"/>
              <a:buNone/>
              <a:defRPr sz="12000"/>
            </a:lvl5pPr>
            <a:lvl6pPr lvl="5" rtl="0">
              <a:spcBef>
                <a:spcPts val="0"/>
              </a:spcBef>
              <a:spcAft>
                <a:spcPts val="0"/>
              </a:spcAft>
              <a:buSzPts val="12000"/>
              <a:buNone/>
              <a:defRPr sz="12000"/>
            </a:lvl6pPr>
            <a:lvl7pPr lvl="6" rtl="0">
              <a:spcBef>
                <a:spcPts val="0"/>
              </a:spcBef>
              <a:spcAft>
                <a:spcPts val="0"/>
              </a:spcAft>
              <a:buSzPts val="12000"/>
              <a:buNone/>
              <a:defRPr sz="12000"/>
            </a:lvl7pPr>
            <a:lvl8pPr lvl="7" rtl="0">
              <a:spcBef>
                <a:spcPts val="0"/>
              </a:spcBef>
              <a:spcAft>
                <a:spcPts val="0"/>
              </a:spcAft>
              <a:buSzPts val="12000"/>
              <a:buNone/>
              <a:defRPr sz="12000"/>
            </a:lvl8pPr>
            <a:lvl9pPr lvl="8" rtl="0">
              <a:spcBef>
                <a:spcPts val="0"/>
              </a:spcBef>
              <a:spcAft>
                <a:spcPts val="0"/>
              </a:spcAft>
              <a:buSzPts val="12000"/>
              <a:buNone/>
              <a:defRPr sz="12000"/>
            </a:lvl9pPr>
          </a:lstStyle>
          <a:p>
            <a:r>
              <a:t>xx%</a:t>
            </a:r>
          </a:p>
        </p:txBody>
      </p:sp>
      <p:sp>
        <p:nvSpPr>
          <p:cNvPr id="108" name="Google Shape;108;p18"/>
          <p:cNvSpPr txBox="1">
            <a:spLocks noGrp="1"/>
          </p:cNvSpPr>
          <p:nvPr>
            <p:ph type="subTitle" idx="1"/>
          </p:nvPr>
        </p:nvSpPr>
        <p:spPr>
          <a:xfrm>
            <a:off x="5112425" y="3194925"/>
            <a:ext cx="3156600" cy="792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a:lvl1pPr>
            <a:lvl2pPr lvl="1" rtl="0">
              <a:lnSpc>
                <a:spcPct val="100000"/>
              </a:lnSpc>
              <a:spcBef>
                <a:spcPts val="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a:endParaRPr/>
          </a:p>
        </p:txBody>
      </p:sp>
      <p:pic>
        <p:nvPicPr>
          <p:cNvPr id="109" name="Google Shape;109;p18"/>
          <p:cNvPicPr preferRelativeResize="0"/>
          <p:nvPr/>
        </p:nvPicPr>
        <p:blipFill>
          <a:blip r:embed="rId2">
            <a:alphaModFix/>
          </a:blip>
          <a:stretch>
            <a:fillRect/>
          </a:stretch>
        </p:blipFill>
        <p:spPr>
          <a:xfrm rot="7199998" flipH="1">
            <a:off x="-1138410" y="-712063"/>
            <a:ext cx="6153100" cy="6799269"/>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rgbClr val="00237D"/>
            </a:gs>
            <a:gs pos="100000">
              <a:srgbClr val="011445"/>
            </a:gs>
          </a:gsLst>
          <a:path path="circle">
            <a:fillToRect l="50000" t="50000" r="50000" b="50000"/>
          </a:path>
          <a:tileRect/>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accent1"/>
              </a:buClr>
              <a:buSzPts val="2800"/>
              <a:buFont typeface="Montserrat ExtraBold"/>
              <a:buNone/>
              <a:defRPr sz="2800">
                <a:solidFill>
                  <a:schemeClr val="accent1"/>
                </a:solidFill>
                <a:latin typeface="Montserrat ExtraBold"/>
                <a:ea typeface="Montserrat ExtraBold"/>
                <a:cs typeface="Montserrat ExtraBold"/>
                <a:sym typeface="Montserrat ExtraBold"/>
              </a:defRPr>
            </a:lvl1pPr>
            <a:lvl2pPr lvl="1">
              <a:spcBef>
                <a:spcPts val="0"/>
              </a:spcBef>
              <a:spcAft>
                <a:spcPts val="0"/>
              </a:spcAft>
              <a:buClr>
                <a:schemeClr val="accent1"/>
              </a:buClr>
              <a:buSzPts val="2800"/>
              <a:buFont typeface="Montserrat Alternates"/>
              <a:buNone/>
              <a:defRPr sz="2800" b="1">
                <a:solidFill>
                  <a:schemeClr val="accent1"/>
                </a:solidFill>
                <a:latin typeface="Montserrat Alternates"/>
                <a:ea typeface="Montserrat Alternates"/>
                <a:cs typeface="Montserrat Alternates"/>
                <a:sym typeface="Montserrat Alternates"/>
              </a:defRPr>
            </a:lvl2pPr>
            <a:lvl3pPr lvl="2">
              <a:spcBef>
                <a:spcPts val="0"/>
              </a:spcBef>
              <a:spcAft>
                <a:spcPts val="0"/>
              </a:spcAft>
              <a:buClr>
                <a:schemeClr val="accent1"/>
              </a:buClr>
              <a:buSzPts val="2800"/>
              <a:buFont typeface="Montserrat Alternates"/>
              <a:buNone/>
              <a:defRPr sz="2800" b="1">
                <a:solidFill>
                  <a:schemeClr val="accent1"/>
                </a:solidFill>
                <a:latin typeface="Montserrat Alternates"/>
                <a:ea typeface="Montserrat Alternates"/>
                <a:cs typeface="Montserrat Alternates"/>
                <a:sym typeface="Montserrat Alternates"/>
              </a:defRPr>
            </a:lvl3pPr>
            <a:lvl4pPr lvl="3">
              <a:spcBef>
                <a:spcPts val="0"/>
              </a:spcBef>
              <a:spcAft>
                <a:spcPts val="0"/>
              </a:spcAft>
              <a:buClr>
                <a:schemeClr val="accent1"/>
              </a:buClr>
              <a:buSzPts val="2800"/>
              <a:buFont typeface="Montserrat Alternates"/>
              <a:buNone/>
              <a:defRPr sz="2800" b="1">
                <a:solidFill>
                  <a:schemeClr val="accent1"/>
                </a:solidFill>
                <a:latin typeface="Montserrat Alternates"/>
                <a:ea typeface="Montserrat Alternates"/>
                <a:cs typeface="Montserrat Alternates"/>
                <a:sym typeface="Montserrat Alternates"/>
              </a:defRPr>
            </a:lvl4pPr>
            <a:lvl5pPr lvl="4">
              <a:spcBef>
                <a:spcPts val="0"/>
              </a:spcBef>
              <a:spcAft>
                <a:spcPts val="0"/>
              </a:spcAft>
              <a:buClr>
                <a:schemeClr val="accent1"/>
              </a:buClr>
              <a:buSzPts val="2800"/>
              <a:buFont typeface="Montserrat Alternates"/>
              <a:buNone/>
              <a:defRPr sz="2800" b="1">
                <a:solidFill>
                  <a:schemeClr val="accent1"/>
                </a:solidFill>
                <a:latin typeface="Montserrat Alternates"/>
                <a:ea typeface="Montserrat Alternates"/>
                <a:cs typeface="Montserrat Alternates"/>
                <a:sym typeface="Montserrat Alternates"/>
              </a:defRPr>
            </a:lvl5pPr>
            <a:lvl6pPr lvl="5">
              <a:spcBef>
                <a:spcPts val="0"/>
              </a:spcBef>
              <a:spcAft>
                <a:spcPts val="0"/>
              </a:spcAft>
              <a:buClr>
                <a:schemeClr val="accent1"/>
              </a:buClr>
              <a:buSzPts val="2800"/>
              <a:buFont typeface="Montserrat Alternates"/>
              <a:buNone/>
              <a:defRPr sz="2800" b="1">
                <a:solidFill>
                  <a:schemeClr val="accent1"/>
                </a:solidFill>
                <a:latin typeface="Montserrat Alternates"/>
                <a:ea typeface="Montserrat Alternates"/>
                <a:cs typeface="Montserrat Alternates"/>
                <a:sym typeface="Montserrat Alternates"/>
              </a:defRPr>
            </a:lvl6pPr>
            <a:lvl7pPr lvl="6">
              <a:spcBef>
                <a:spcPts val="0"/>
              </a:spcBef>
              <a:spcAft>
                <a:spcPts val="0"/>
              </a:spcAft>
              <a:buClr>
                <a:schemeClr val="accent1"/>
              </a:buClr>
              <a:buSzPts val="2800"/>
              <a:buFont typeface="Montserrat Alternates"/>
              <a:buNone/>
              <a:defRPr sz="2800" b="1">
                <a:solidFill>
                  <a:schemeClr val="accent1"/>
                </a:solidFill>
                <a:latin typeface="Montserrat Alternates"/>
                <a:ea typeface="Montserrat Alternates"/>
                <a:cs typeface="Montserrat Alternates"/>
                <a:sym typeface="Montserrat Alternates"/>
              </a:defRPr>
            </a:lvl7pPr>
            <a:lvl8pPr lvl="7">
              <a:spcBef>
                <a:spcPts val="0"/>
              </a:spcBef>
              <a:spcAft>
                <a:spcPts val="0"/>
              </a:spcAft>
              <a:buClr>
                <a:schemeClr val="accent1"/>
              </a:buClr>
              <a:buSzPts val="2800"/>
              <a:buFont typeface="Montserrat Alternates"/>
              <a:buNone/>
              <a:defRPr sz="2800" b="1">
                <a:solidFill>
                  <a:schemeClr val="accent1"/>
                </a:solidFill>
                <a:latin typeface="Montserrat Alternates"/>
                <a:ea typeface="Montserrat Alternates"/>
                <a:cs typeface="Montserrat Alternates"/>
                <a:sym typeface="Montserrat Alternates"/>
              </a:defRPr>
            </a:lvl8pPr>
            <a:lvl9pPr lvl="8">
              <a:spcBef>
                <a:spcPts val="0"/>
              </a:spcBef>
              <a:spcAft>
                <a:spcPts val="0"/>
              </a:spcAft>
              <a:buClr>
                <a:schemeClr val="accent1"/>
              </a:buClr>
              <a:buSzPts val="2800"/>
              <a:buFont typeface="Montserrat Alternates"/>
              <a:buNone/>
              <a:defRPr sz="2800" b="1">
                <a:solidFill>
                  <a:schemeClr val="accent1"/>
                </a:solidFill>
                <a:latin typeface="Montserrat Alternates"/>
                <a:ea typeface="Montserrat Alternates"/>
                <a:cs typeface="Montserrat Alternates"/>
                <a:sym typeface="Montserrat Alternates"/>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accent1"/>
              </a:buClr>
              <a:buSzPts val="1800"/>
              <a:buFont typeface="Montserrat"/>
              <a:buChar char="●"/>
              <a:defRPr sz="1800">
                <a:solidFill>
                  <a:schemeClr val="accent1"/>
                </a:solidFill>
                <a:latin typeface="Montserrat"/>
                <a:ea typeface="Montserrat"/>
                <a:cs typeface="Montserrat"/>
                <a:sym typeface="Montserrat"/>
              </a:defRPr>
            </a:lvl1pPr>
            <a:lvl2pPr marL="914400" lvl="1" indent="-317500">
              <a:lnSpc>
                <a:spcPct val="100000"/>
              </a:lnSpc>
              <a:spcBef>
                <a:spcPts val="1600"/>
              </a:spcBef>
              <a:spcAft>
                <a:spcPts val="0"/>
              </a:spcAft>
              <a:buClr>
                <a:schemeClr val="accent1"/>
              </a:buClr>
              <a:buSzPts val="1400"/>
              <a:buFont typeface="Montserrat"/>
              <a:buChar char="○"/>
              <a:defRPr>
                <a:solidFill>
                  <a:schemeClr val="accent1"/>
                </a:solidFill>
                <a:latin typeface="Montserrat"/>
                <a:ea typeface="Montserrat"/>
                <a:cs typeface="Montserrat"/>
                <a:sym typeface="Montserrat"/>
              </a:defRPr>
            </a:lvl2pPr>
            <a:lvl3pPr marL="1371600" lvl="2" indent="-317500">
              <a:lnSpc>
                <a:spcPct val="100000"/>
              </a:lnSpc>
              <a:spcBef>
                <a:spcPts val="1600"/>
              </a:spcBef>
              <a:spcAft>
                <a:spcPts val="0"/>
              </a:spcAft>
              <a:buClr>
                <a:schemeClr val="accent1"/>
              </a:buClr>
              <a:buSzPts val="1400"/>
              <a:buFont typeface="Montserrat"/>
              <a:buChar char="■"/>
              <a:defRPr>
                <a:solidFill>
                  <a:schemeClr val="accent1"/>
                </a:solidFill>
                <a:latin typeface="Montserrat"/>
                <a:ea typeface="Montserrat"/>
                <a:cs typeface="Montserrat"/>
                <a:sym typeface="Montserrat"/>
              </a:defRPr>
            </a:lvl3pPr>
            <a:lvl4pPr marL="1828800" lvl="3" indent="-317500">
              <a:lnSpc>
                <a:spcPct val="100000"/>
              </a:lnSpc>
              <a:spcBef>
                <a:spcPts val="1600"/>
              </a:spcBef>
              <a:spcAft>
                <a:spcPts val="0"/>
              </a:spcAft>
              <a:buClr>
                <a:schemeClr val="accent1"/>
              </a:buClr>
              <a:buSzPts val="1400"/>
              <a:buFont typeface="Montserrat"/>
              <a:buChar char="●"/>
              <a:defRPr>
                <a:solidFill>
                  <a:schemeClr val="accent1"/>
                </a:solidFill>
                <a:latin typeface="Montserrat"/>
                <a:ea typeface="Montserrat"/>
                <a:cs typeface="Montserrat"/>
                <a:sym typeface="Montserrat"/>
              </a:defRPr>
            </a:lvl4pPr>
            <a:lvl5pPr marL="2286000" lvl="4" indent="-317500">
              <a:lnSpc>
                <a:spcPct val="100000"/>
              </a:lnSpc>
              <a:spcBef>
                <a:spcPts val="1600"/>
              </a:spcBef>
              <a:spcAft>
                <a:spcPts val="0"/>
              </a:spcAft>
              <a:buClr>
                <a:schemeClr val="accent1"/>
              </a:buClr>
              <a:buSzPts val="1400"/>
              <a:buFont typeface="Montserrat"/>
              <a:buChar char="○"/>
              <a:defRPr>
                <a:solidFill>
                  <a:schemeClr val="accent1"/>
                </a:solidFill>
                <a:latin typeface="Montserrat"/>
                <a:ea typeface="Montserrat"/>
                <a:cs typeface="Montserrat"/>
                <a:sym typeface="Montserrat"/>
              </a:defRPr>
            </a:lvl5pPr>
            <a:lvl6pPr marL="2743200" lvl="5" indent="-317500">
              <a:lnSpc>
                <a:spcPct val="100000"/>
              </a:lnSpc>
              <a:spcBef>
                <a:spcPts val="1600"/>
              </a:spcBef>
              <a:spcAft>
                <a:spcPts val="0"/>
              </a:spcAft>
              <a:buClr>
                <a:schemeClr val="accent1"/>
              </a:buClr>
              <a:buSzPts val="1400"/>
              <a:buFont typeface="Montserrat"/>
              <a:buChar char="■"/>
              <a:defRPr>
                <a:solidFill>
                  <a:schemeClr val="accent1"/>
                </a:solidFill>
                <a:latin typeface="Montserrat"/>
                <a:ea typeface="Montserrat"/>
                <a:cs typeface="Montserrat"/>
                <a:sym typeface="Montserrat"/>
              </a:defRPr>
            </a:lvl6pPr>
            <a:lvl7pPr marL="3200400" lvl="6" indent="-317500">
              <a:lnSpc>
                <a:spcPct val="100000"/>
              </a:lnSpc>
              <a:spcBef>
                <a:spcPts val="1600"/>
              </a:spcBef>
              <a:spcAft>
                <a:spcPts val="0"/>
              </a:spcAft>
              <a:buClr>
                <a:schemeClr val="accent1"/>
              </a:buClr>
              <a:buSzPts val="1400"/>
              <a:buFont typeface="Montserrat"/>
              <a:buChar char="●"/>
              <a:defRPr>
                <a:solidFill>
                  <a:schemeClr val="accent1"/>
                </a:solidFill>
                <a:latin typeface="Montserrat"/>
                <a:ea typeface="Montserrat"/>
                <a:cs typeface="Montserrat"/>
                <a:sym typeface="Montserrat"/>
              </a:defRPr>
            </a:lvl7pPr>
            <a:lvl8pPr marL="3657600" lvl="7" indent="-317500">
              <a:lnSpc>
                <a:spcPct val="100000"/>
              </a:lnSpc>
              <a:spcBef>
                <a:spcPts val="1600"/>
              </a:spcBef>
              <a:spcAft>
                <a:spcPts val="0"/>
              </a:spcAft>
              <a:buClr>
                <a:schemeClr val="accent1"/>
              </a:buClr>
              <a:buSzPts val="1400"/>
              <a:buFont typeface="Montserrat"/>
              <a:buChar char="○"/>
              <a:defRPr>
                <a:solidFill>
                  <a:schemeClr val="accent1"/>
                </a:solidFill>
                <a:latin typeface="Montserrat"/>
                <a:ea typeface="Montserrat"/>
                <a:cs typeface="Montserrat"/>
                <a:sym typeface="Montserrat"/>
              </a:defRPr>
            </a:lvl8pPr>
            <a:lvl9pPr marL="4114800" lvl="8" indent="-317500">
              <a:lnSpc>
                <a:spcPct val="100000"/>
              </a:lnSpc>
              <a:spcBef>
                <a:spcPts val="1600"/>
              </a:spcBef>
              <a:spcAft>
                <a:spcPts val="1600"/>
              </a:spcAft>
              <a:buClr>
                <a:schemeClr val="accent1"/>
              </a:buClr>
              <a:buSzPts val="1400"/>
              <a:buFont typeface="Montserrat"/>
              <a:buChar char="■"/>
              <a:defRPr>
                <a:solidFill>
                  <a:schemeClr val="accent1"/>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2" r:id="rId3"/>
    <p:sldLayoutId id="2147483653" r:id="rId4"/>
    <p:sldLayoutId id="2147483654" r:id="rId5"/>
    <p:sldLayoutId id="2147483658" r:id="rId6"/>
    <p:sldLayoutId id="2147483659" r:id="rId7"/>
    <p:sldLayoutId id="2147483663" r:id="rId8"/>
    <p:sldLayoutId id="2147483664" r:id="rId9"/>
    <p:sldLayoutId id="2147483670" r:id="rId10"/>
    <p:sldLayoutId id="2147483671" r:id="rId11"/>
    <p:sldLayoutId id="2147483691" r:id="rId12"/>
    <p:sldLayoutId id="2147483692" r:id="rId13"/>
    <p:sldLayoutId id="2147483693"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0.xml"/><Relationship Id="rId1" Type="http://schemas.openxmlformats.org/officeDocument/2006/relationships/slideLayout" Target="../slideLayouts/slideLayout8.xml"/><Relationship Id="rId4" Type="http://schemas.openxmlformats.org/officeDocument/2006/relationships/slide" Target="slide5.xml"/></Relationships>
</file>

<file path=ppt/slides/_rels/slide1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slide" Target="slide27.xml"/></Relationships>
</file>

<file path=ppt/slides/_rels/slide1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image" Target="../media/image17.png"/><Relationship Id="rId5" Type="http://schemas.openxmlformats.org/officeDocument/2006/relationships/image" Target="../media/image15.png"/><Relationship Id="rId4" Type="http://schemas.openxmlformats.org/officeDocument/2006/relationships/slide" Target="slide27.xml"/></Relationships>
</file>

<file path=ppt/slides/_rels/slide1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image" Target="../media/image18.png"/><Relationship Id="rId5" Type="http://schemas.openxmlformats.org/officeDocument/2006/relationships/image" Target="../media/image15.png"/><Relationship Id="rId4" Type="http://schemas.openxmlformats.org/officeDocument/2006/relationships/slide" Target="slide27.xml"/></Relationships>
</file>

<file path=ppt/slides/_rels/slide1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4.xml"/><Relationship Id="rId1" Type="http://schemas.openxmlformats.org/officeDocument/2006/relationships/slideLayout" Target="../slideLayouts/slideLayout4.xml"/><Relationship Id="rId5" Type="http://schemas.openxmlformats.org/officeDocument/2006/relationships/image" Target="../media/image15.png"/><Relationship Id="rId4" Type="http://schemas.openxmlformats.org/officeDocument/2006/relationships/slide" Target="slide27.xml"/></Relationships>
</file>

<file path=ppt/slides/_rels/slide1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5.xml"/><Relationship Id="rId1" Type="http://schemas.openxmlformats.org/officeDocument/2006/relationships/slideLayout" Target="../slideLayouts/slideLayout4.xml"/><Relationship Id="rId6" Type="http://schemas.openxmlformats.org/officeDocument/2006/relationships/image" Target="../media/image19.png"/><Relationship Id="rId5" Type="http://schemas.openxmlformats.org/officeDocument/2006/relationships/image" Target="../media/image15.png"/><Relationship Id="rId4" Type="http://schemas.openxmlformats.org/officeDocument/2006/relationships/slide" Target="slide27.xml"/></Relationships>
</file>

<file path=ppt/slides/_rels/slide1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6.xml"/><Relationship Id="rId1" Type="http://schemas.openxmlformats.org/officeDocument/2006/relationships/slideLayout" Target="../slideLayouts/slideLayout4.xml"/><Relationship Id="rId6" Type="http://schemas.openxmlformats.org/officeDocument/2006/relationships/image" Target="../media/image20.png"/><Relationship Id="rId5" Type="http://schemas.openxmlformats.org/officeDocument/2006/relationships/image" Target="../media/image15.png"/><Relationship Id="rId4" Type="http://schemas.openxmlformats.org/officeDocument/2006/relationships/slide" Target="slide27.xml"/></Relationships>
</file>

<file path=ppt/slides/_rels/slide1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7.xml"/><Relationship Id="rId1" Type="http://schemas.openxmlformats.org/officeDocument/2006/relationships/slideLayout" Target="../slideLayouts/slideLayout4.xml"/><Relationship Id="rId6" Type="http://schemas.openxmlformats.org/officeDocument/2006/relationships/image" Target="../media/image21.png"/><Relationship Id="rId5" Type="http://schemas.openxmlformats.org/officeDocument/2006/relationships/image" Target="../media/image15.png"/><Relationship Id="rId4" Type="http://schemas.openxmlformats.org/officeDocument/2006/relationships/slide" Target="slide27.xml"/></Relationships>
</file>

<file path=ppt/slides/_rels/slide1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8.xml"/><Relationship Id="rId1" Type="http://schemas.openxmlformats.org/officeDocument/2006/relationships/slideLayout" Target="../slideLayouts/slideLayout8.xml"/><Relationship Id="rId5" Type="http://schemas.openxmlformats.org/officeDocument/2006/relationships/image" Target="../media/image22.png"/><Relationship Id="rId4" Type="http://schemas.openxmlformats.org/officeDocument/2006/relationships/slide" Target="slide5.xml"/></Relationships>
</file>

<file path=ppt/slides/_rels/slide19.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slide" Target="slide2.xml"/><Relationship Id="rId7"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4.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slide" Target="slide27.xml"/></Relationships>
</file>

<file path=ppt/slides/_rels/slide2.xml.rels><?xml version="1.0" encoding="UTF-8" standalone="yes"?>
<Relationships xmlns="http://schemas.openxmlformats.org/package/2006/relationships"><Relationship Id="rId3" Type="http://schemas.openxmlformats.org/officeDocument/2006/relationships/slide" Target="slide27.xml"/><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slide" Target="slide2.xml"/><Relationship Id="rId5" Type="http://schemas.openxmlformats.org/officeDocument/2006/relationships/slide" Target="slide5.xml"/><Relationship Id="rId4" Type="http://schemas.openxmlformats.org/officeDocument/2006/relationships/slide" Target="slide3.xml"/></Relationships>
</file>

<file path=ppt/slides/_rels/slide2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0.xml"/><Relationship Id="rId1" Type="http://schemas.openxmlformats.org/officeDocument/2006/relationships/slideLayout" Target="../slideLayouts/slideLayout4.xml"/><Relationship Id="rId5" Type="http://schemas.openxmlformats.org/officeDocument/2006/relationships/image" Target="../media/image27.png"/><Relationship Id="rId4" Type="http://schemas.openxmlformats.org/officeDocument/2006/relationships/slide" Target="slide27.xml"/></Relationships>
</file>

<file path=ppt/slides/_rels/slide2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1.xml"/><Relationship Id="rId1" Type="http://schemas.openxmlformats.org/officeDocument/2006/relationships/slideLayout" Target="../slideLayouts/slideLayout4.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slide" Target="slide27.xml"/></Relationships>
</file>

<file path=ppt/slides/_rels/slide2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2.xml"/><Relationship Id="rId1" Type="http://schemas.openxmlformats.org/officeDocument/2006/relationships/slideLayout" Target="../slideLayouts/slideLayout4.xml"/><Relationship Id="rId5" Type="http://schemas.openxmlformats.org/officeDocument/2006/relationships/image" Target="../media/image29.png"/><Relationship Id="rId4" Type="http://schemas.openxmlformats.org/officeDocument/2006/relationships/slide" Target="slide27.xml"/></Relationships>
</file>

<file path=ppt/slides/_rels/slide2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3.xml"/><Relationship Id="rId1" Type="http://schemas.openxmlformats.org/officeDocument/2006/relationships/slideLayout" Target="../slideLayouts/slideLayout4.xml"/><Relationship Id="rId5" Type="http://schemas.openxmlformats.org/officeDocument/2006/relationships/image" Target="../media/image30.png"/><Relationship Id="rId4" Type="http://schemas.openxmlformats.org/officeDocument/2006/relationships/slide" Target="slide27.xml"/></Relationships>
</file>

<file path=ppt/slides/_rels/slide2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4.xml"/><Relationship Id="rId1" Type="http://schemas.openxmlformats.org/officeDocument/2006/relationships/slideLayout" Target="../slideLayouts/slideLayout4.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slide" Target="slide27.xml"/></Relationships>
</file>

<file path=ppt/slides/_rels/slide25.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slide" Target="slide2.xml"/><Relationship Id="rId7" Type="http://schemas.openxmlformats.org/officeDocument/2006/relationships/image" Target="../media/image34.png"/><Relationship Id="rId2" Type="http://schemas.openxmlformats.org/officeDocument/2006/relationships/notesSlide" Target="../notesSlides/notesSlide25.xml"/><Relationship Id="rId1" Type="http://schemas.openxmlformats.org/officeDocument/2006/relationships/slideLayout" Target="../slideLayouts/slideLayout4.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slide" Target="slide27.xml"/><Relationship Id="rId9" Type="http://schemas.openxmlformats.org/officeDocument/2006/relationships/image" Target="../media/image36.png"/></Relationships>
</file>

<file path=ppt/slides/_rels/slide26.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slide" Target="slide2.xml"/><Relationship Id="rId7" Type="http://schemas.openxmlformats.org/officeDocument/2006/relationships/image" Target="../media/image39.png"/><Relationship Id="rId2" Type="http://schemas.openxmlformats.org/officeDocument/2006/relationships/notesSlide" Target="../notesSlides/notesSlide26.xml"/><Relationship Id="rId1" Type="http://schemas.openxmlformats.org/officeDocument/2006/relationships/slideLayout" Target="../slideLayouts/slideLayout4.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slide" Target="slide27.xml"/></Relationships>
</file>

<file path=ppt/slides/_rels/slide2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slide" Target="slide27.xml"/></Relationships>
</file>

<file path=ppt/slides/_rels/slide2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8.xml"/><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9.xml"/><Relationship Id="rId1" Type="http://schemas.openxmlformats.org/officeDocument/2006/relationships/slideLayout" Target="../slideLayouts/slideLayout11.xml"/><Relationship Id="rId4" Type="http://schemas.openxmlformats.org/officeDocument/2006/relationships/image" Target="../media/image41.png"/></Relationships>
</file>

<file path=ppt/slides/_rels/slide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3.xml"/><Relationship Id="rId1" Type="http://schemas.openxmlformats.org/officeDocument/2006/relationships/slideLayout" Target="../slideLayouts/slideLayout9.xml"/><Relationship Id="rId4" Type="http://schemas.openxmlformats.org/officeDocument/2006/relationships/slide" Target="slide3.xml"/></Relationships>
</file>

<file path=ppt/slides/_rels/slide3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4.xml"/><Relationship Id="rId1" Type="http://schemas.openxmlformats.org/officeDocument/2006/relationships/slideLayout" Target="../slideLayouts/slideLayout10.xml"/><Relationship Id="rId5" Type="http://schemas.openxmlformats.org/officeDocument/2006/relationships/image" Target="../media/image6.png"/><Relationship Id="rId4" Type="http://schemas.openxmlformats.org/officeDocument/2006/relationships/slide" Target="slide27.xml"/></Relationships>
</file>

<file path=ppt/slides/_rels/slide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5.xml"/><Relationship Id="rId1" Type="http://schemas.openxmlformats.org/officeDocument/2006/relationships/slideLayout" Target="../slideLayouts/slideLayout8.xml"/><Relationship Id="rId4" Type="http://schemas.openxmlformats.org/officeDocument/2006/relationships/slide" Target="slide5.xml"/></Relationships>
</file>

<file path=ppt/slides/_rels/slide6.xml.rels><?xml version="1.0" encoding="UTF-8" standalone="yes"?>
<Relationships xmlns="http://schemas.openxmlformats.org/package/2006/relationships"><Relationship Id="rId3" Type="http://schemas.openxmlformats.org/officeDocument/2006/relationships/slide" Target="slide2.xml"/><Relationship Id="rId7"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slide" Target="slide27.xml"/></Relationships>
</file>

<file path=ppt/slides/_rels/slide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slide" Target="slide5.xml"/></Relationships>
</file>

<file path=ppt/slides/_rels/slide8.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slide" Target="slide2.xml"/><Relationship Id="rId7"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10.pn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slide" Target="slide27.xml"/><Relationship Id="rId9"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slide" Target="slide27.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rgbClr val="00237D"/>
            </a:gs>
            <a:gs pos="100000">
              <a:srgbClr val="011445"/>
            </a:gs>
          </a:gsLst>
          <a:path path="circle">
            <a:fillToRect l="50000" t="50000" r="50000" b="50000"/>
          </a:path>
          <a:tileRect/>
        </a:gradFill>
        <a:effectLst/>
      </p:bgPr>
    </p:bg>
    <p:spTree>
      <p:nvGrpSpPr>
        <p:cNvPr id="1" name="Shape 287"/>
        <p:cNvGrpSpPr/>
        <p:nvPr/>
      </p:nvGrpSpPr>
      <p:grpSpPr>
        <a:xfrm>
          <a:off x="0" y="0"/>
          <a:ext cx="0" cy="0"/>
          <a:chOff x="0" y="0"/>
          <a:chExt cx="0" cy="0"/>
        </a:xfrm>
      </p:grpSpPr>
      <p:pic>
        <p:nvPicPr>
          <p:cNvPr id="288" name="Google Shape;288;p50"/>
          <p:cNvPicPr preferRelativeResize="0"/>
          <p:nvPr/>
        </p:nvPicPr>
        <p:blipFill>
          <a:blip r:embed="rId3">
            <a:alphaModFix/>
          </a:blip>
          <a:stretch>
            <a:fillRect/>
          </a:stretch>
        </p:blipFill>
        <p:spPr>
          <a:xfrm>
            <a:off x="-1309512" y="-327229"/>
            <a:ext cx="4892424" cy="5406203"/>
          </a:xfrm>
          <a:prstGeom prst="rect">
            <a:avLst/>
          </a:prstGeom>
          <a:noFill/>
          <a:ln>
            <a:noFill/>
          </a:ln>
        </p:spPr>
      </p:pic>
      <p:pic>
        <p:nvPicPr>
          <p:cNvPr id="289" name="Google Shape;289;p50"/>
          <p:cNvPicPr preferRelativeResize="0"/>
          <p:nvPr/>
        </p:nvPicPr>
        <p:blipFill>
          <a:blip r:embed="rId3">
            <a:alphaModFix/>
          </a:blip>
          <a:stretch>
            <a:fillRect/>
          </a:stretch>
        </p:blipFill>
        <p:spPr>
          <a:xfrm flipH="1">
            <a:off x="5561088" y="-327229"/>
            <a:ext cx="4892424" cy="5406203"/>
          </a:xfrm>
          <a:prstGeom prst="rect">
            <a:avLst/>
          </a:prstGeom>
          <a:noFill/>
          <a:ln>
            <a:noFill/>
          </a:ln>
        </p:spPr>
      </p:pic>
      <p:sp>
        <p:nvSpPr>
          <p:cNvPr id="290" name="Google Shape;290;p50"/>
          <p:cNvSpPr txBox="1">
            <a:spLocks noGrp="1"/>
          </p:cNvSpPr>
          <p:nvPr>
            <p:ph type="ctrTitle"/>
          </p:nvPr>
        </p:nvSpPr>
        <p:spPr>
          <a:xfrm>
            <a:off x="1806231" y="2170771"/>
            <a:ext cx="5687389" cy="743583"/>
          </a:xfrm>
          <a:prstGeom prst="rect">
            <a:avLst/>
          </a:prstGeom>
        </p:spPr>
        <p:txBody>
          <a:bodyPr spcFirstLastPara="1" wrap="square" lIns="91425" tIns="91425" rIns="91425" bIns="91425" anchor="b" anchorCtr="0">
            <a:noAutofit/>
          </a:bodyPr>
          <a:lstStyle/>
          <a:p>
            <a:r>
              <a:rPr lang="fr-FR" sz="1600" b="1" dirty="0"/>
              <a:t>Analyse et Modélisation des Données du Play Store</a:t>
            </a:r>
          </a:p>
        </p:txBody>
      </p:sp>
      <p:sp>
        <p:nvSpPr>
          <p:cNvPr id="291" name="Google Shape;291;p50"/>
          <p:cNvSpPr txBox="1">
            <a:spLocks noGrp="1"/>
          </p:cNvSpPr>
          <p:nvPr>
            <p:ph type="subTitle" idx="1"/>
          </p:nvPr>
        </p:nvSpPr>
        <p:spPr>
          <a:xfrm>
            <a:off x="4174371" y="3725771"/>
            <a:ext cx="2893694" cy="1096453"/>
          </a:xfrm>
          <a:prstGeom prst="rect">
            <a:avLst/>
          </a:prstGeom>
        </p:spPr>
        <p:txBody>
          <a:bodyPr spcFirstLastPara="1" wrap="square" lIns="91425" tIns="91425" rIns="91425" bIns="91425" anchor="t" anchorCtr="0">
            <a:noAutofit/>
          </a:bodyPr>
          <a:lstStyle/>
          <a:p>
            <a:pPr algn="l"/>
            <a:r>
              <a:rPr lang="fr-FR" sz="1100" b="1" dirty="0">
                <a:solidFill>
                  <a:schemeClr val="bg1"/>
                </a:solidFill>
                <a:latin typeface="Times New Roman" panose="02020603050405020304" pitchFamily="18" charset="0"/>
                <a:cs typeface="Times New Roman" panose="02020603050405020304" pitchFamily="18" charset="0"/>
              </a:rPr>
              <a:t>Présenté par : Amani YAHIA BEY </a:t>
            </a:r>
            <a:br>
              <a:rPr lang="fr-FR" sz="1100" b="1" dirty="0">
                <a:solidFill>
                  <a:schemeClr val="bg1"/>
                </a:solidFill>
                <a:latin typeface="Times New Roman" panose="02020603050405020304" pitchFamily="18" charset="0"/>
                <a:cs typeface="Times New Roman" panose="02020603050405020304" pitchFamily="18" charset="0"/>
              </a:rPr>
            </a:br>
            <a:r>
              <a:rPr lang="fr-FR" sz="1100" b="1" dirty="0">
                <a:solidFill>
                  <a:schemeClr val="bg1"/>
                </a:solidFill>
                <a:latin typeface="Times New Roman" panose="02020603050405020304" pitchFamily="18" charset="0"/>
                <a:cs typeface="Times New Roman" panose="02020603050405020304" pitchFamily="18" charset="0"/>
              </a:rPr>
              <a:t>            </a:t>
            </a:r>
            <a:r>
              <a:rPr lang="fr-FR" sz="1100" b="1" dirty="0" smtClean="0">
                <a:solidFill>
                  <a:schemeClr val="bg1"/>
                </a:solidFill>
                <a:latin typeface="Times New Roman" panose="02020603050405020304" pitchFamily="18" charset="0"/>
                <a:cs typeface="Times New Roman" panose="02020603050405020304" pitchFamily="18" charset="0"/>
              </a:rPr>
              <a:t>   </a:t>
            </a:r>
            <a:r>
              <a:rPr lang="fr-FR" sz="1100" b="1" dirty="0" err="1">
                <a:solidFill>
                  <a:schemeClr val="bg1"/>
                </a:solidFill>
                <a:latin typeface="Times New Roman" panose="02020603050405020304" pitchFamily="18" charset="0"/>
                <a:cs typeface="Times New Roman" panose="02020603050405020304" pitchFamily="18" charset="0"/>
              </a:rPr>
              <a:t>Ouil</a:t>
            </a:r>
            <a:r>
              <a:rPr lang="fr-FR" sz="1100" b="1" dirty="0">
                <a:solidFill>
                  <a:schemeClr val="bg1"/>
                </a:solidFill>
                <a:latin typeface="Times New Roman" panose="02020603050405020304" pitchFamily="18" charset="0"/>
                <a:cs typeface="Times New Roman" panose="02020603050405020304" pitchFamily="18" charset="0"/>
              </a:rPr>
              <a:t> </a:t>
            </a:r>
            <a:r>
              <a:rPr lang="fr-FR" sz="1100" b="1" dirty="0" smtClean="0">
                <a:solidFill>
                  <a:schemeClr val="bg1"/>
                </a:solidFill>
                <a:latin typeface="Times New Roman" panose="02020603050405020304" pitchFamily="18" charset="0"/>
                <a:cs typeface="Times New Roman" panose="02020603050405020304" pitchFamily="18" charset="0"/>
              </a:rPr>
              <a:t>LEKHCHINE</a:t>
            </a:r>
          </a:p>
          <a:p>
            <a:pPr algn="l"/>
            <a:r>
              <a:rPr lang="fr-FR" sz="1100" b="1" dirty="0">
                <a:solidFill>
                  <a:schemeClr val="bg1"/>
                </a:solidFill>
                <a:latin typeface="Times New Roman" panose="02020603050405020304" pitchFamily="18" charset="0"/>
                <a:cs typeface="Times New Roman" panose="02020603050405020304" pitchFamily="18" charset="0"/>
              </a:rPr>
              <a:t>	</a:t>
            </a:r>
            <a:r>
              <a:rPr lang="fr-FR" sz="1100" b="1" dirty="0" smtClean="0">
                <a:solidFill>
                  <a:schemeClr val="bg1"/>
                </a:solidFill>
                <a:latin typeface="Times New Roman" panose="02020603050405020304" pitchFamily="18" charset="0"/>
                <a:cs typeface="Times New Roman" panose="02020603050405020304" pitchFamily="18" charset="0"/>
              </a:rPr>
              <a:t>	  Nassim </a:t>
            </a:r>
            <a:r>
              <a:rPr lang="fr-FR" sz="1100" b="1" dirty="0" err="1" smtClean="0">
                <a:solidFill>
                  <a:schemeClr val="bg1"/>
                </a:solidFill>
                <a:latin typeface="Times New Roman" panose="02020603050405020304" pitchFamily="18" charset="0"/>
                <a:cs typeface="Times New Roman" panose="02020603050405020304" pitchFamily="18" charset="0"/>
              </a:rPr>
              <a:t>Arslan</a:t>
            </a:r>
            <a:r>
              <a:rPr lang="fr-FR" sz="1100" b="1" dirty="0" smtClean="0">
                <a:solidFill>
                  <a:schemeClr val="bg1"/>
                </a:solidFill>
                <a:latin typeface="Times New Roman" panose="02020603050405020304" pitchFamily="18" charset="0"/>
                <a:cs typeface="Times New Roman" panose="02020603050405020304" pitchFamily="18" charset="0"/>
              </a:rPr>
              <a:t> </a:t>
            </a:r>
            <a:r>
              <a:rPr lang="fr-FR" sz="1100" b="1" dirty="0" err="1" smtClean="0">
                <a:solidFill>
                  <a:schemeClr val="bg1"/>
                </a:solidFill>
                <a:latin typeface="Times New Roman" panose="02020603050405020304" pitchFamily="18" charset="0"/>
                <a:cs typeface="Times New Roman" panose="02020603050405020304" pitchFamily="18" charset="0"/>
              </a:rPr>
              <a:t>Benhamed</a:t>
            </a:r>
            <a:endParaRPr lang="fr-FR" sz="1100" b="1" dirty="0">
              <a:solidFill>
                <a:schemeClr val="bg1"/>
              </a:solidFill>
              <a:latin typeface="Times New Roman" panose="02020603050405020304" pitchFamily="18" charset="0"/>
              <a:cs typeface="Times New Roman" panose="02020603050405020304" pitchFamily="18" charset="0"/>
            </a:endParaRPr>
          </a:p>
          <a:p>
            <a:pPr algn="l">
              <a:lnSpc>
                <a:spcPct val="107000"/>
              </a:lnSpc>
              <a:spcAft>
                <a:spcPts val="800"/>
              </a:spcAft>
            </a:pPr>
            <a:r>
              <a:rPr lang="fr-FR" sz="1100" b="1"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Enseignant référant – Ajmi </a:t>
            </a:r>
            <a:r>
              <a:rPr lang="fr-FR" sz="1100" b="1" kern="100" dirty="0" err="1" smtClean="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Faiza</a:t>
            </a:r>
            <a:r>
              <a:rPr lang="fr-FR" sz="1100" b="1" kern="100" dirty="0" smtClean="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 Demoli</a:t>
            </a:r>
            <a:endParaRPr lang="fr-FR" sz="1100" kern="1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endParaRPr>
          </a:p>
          <a:p>
            <a:pPr algn="l">
              <a:lnSpc>
                <a:spcPct val="107000"/>
              </a:lnSpc>
              <a:spcAft>
                <a:spcPts val="800"/>
              </a:spcAft>
            </a:pPr>
            <a:r>
              <a:rPr lang="fr-FR" sz="1100" b="1" kern="100" dirty="0" smtClean="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L3 SDN - Université </a:t>
            </a:r>
            <a:r>
              <a:rPr lang="fr-FR" sz="1100" b="1"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catholique de Lille</a:t>
            </a:r>
            <a:endParaRPr lang="fr-FR" sz="11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lvl="0" indent="0" algn="l" rtl="0">
              <a:spcBef>
                <a:spcPts val="0"/>
              </a:spcBef>
              <a:spcAft>
                <a:spcPts val="0"/>
              </a:spcAft>
              <a:buNone/>
            </a:pPr>
            <a:r>
              <a:rPr lang="fr-FR" dirty="0">
                <a:solidFill>
                  <a:schemeClr val="lt2"/>
                </a:solidFill>
              </a:rPr>
              <a:t/>
            </a:r>
            <a:br>
              <a:rPr lang="fr-FR" dirty="0">
                <a:solidFill>
                  <a:schemeClr val="lt2"/>
                </a:solidFill>
              </a:rPr>
            </a:br>
            <a:endParaRPr dirty="0">
              <a:solidFill>
                <a:schemeClr val="lt2"/>
              </a:solidFill>
            </a:endParaRPr>
          </a:p>
        </p:txBody>
      </p:sp>
      <p:pic>
        <p:nvPicPr>
          <p:cNvPr id="1026" name="Picture 2" descr="Google Play Logo PNG Images For Free Downloa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43524" y="871387"/>
            <a:ext cx="812802" cy="89367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288"/>
                                        </p:tgtEl>
                                        <p:attrNameLst>
                                          <p:attrName>style.visibility</p:attrName>
                                        </p:attrNameLst>
                                      </p:cBhvr>
                                      <p:to>
                                        <p:strVal val="visible"/>
                                      </p:to>
                                    </p:set>
                                    <p:anim calcmode="lin" valueType="num">
                                      <p:cBhvr additive="base">
                                        <p:cTn id="7" dur="1500"/>
                                        <p:tgtEl>
                                          <p:spTgt spid="288"/>
                                        </p:tgtEl>
                                        <p:attrNameLst>
                                          <p:attrName>ppt_x</p:attrName>
                                        </p:attrNameLst>
                                      </p:cBhvr>
                                      <p:tavLst>
                                        <p:tav tm="0">
                                          <p:val>
                                            <p:strVal val="#ppt_x-1"/>
                                          </p:val>
                                        </p:tav>
                                        <p:tav tm="100000">
                                          <p:val>
                                            <p:strVal val="#ppt_x"/>
                                          </p:val>
                                        </p:tav>
                                      </p:tavLst>
                                    </p:anim>
                                  </p:childTnLst>
                                </p:cTn>
                              </p:par>
                            </p:childTnLst>
                          </p:cTn>
                        </p:par>
                        <p:par>
                          <p:cTn id="8" fill="hold">
                            <p:stCondLst>
                              <p:cond delay="1500"/>
                            </p:stCondLst>
                            <p:childTnLst>
                              <p:par>
                                <p:cTn id="9" presetID="2" presetClass="entr" presetSubtype="2" fill="hold" nodeType="afterEffect">
                                  <p:stCondLst>
                                    <p:cond delay="0"/>
                                  </p:stCondLst>
                                  <p:childTnLst>
                                    <p:set>
                                      <p:cBhvr>
                                        <p:cTn id="10" dur="1" fill="hold">
                                          <p:stCondLst>
                                            <p:cond delay="0"/>
                                          </p:stCondLst>
                                        </p:cTn>
                                        <p:tgtEl>
                                          <p:spTgt spid="289"/>
                                        </p:tgtEl>
                                        <p:attrNameLst>
                                          <p:attrName>style.visibility</p:attrName>
                                        </p:attrNameLst>
                                      </p:cBhvr>
                                      <p:to>
                                        <p:strVal val="visible"/>
                                      </p:to>
                                    </p:set>
                                    <p:anim calcmode="lin" valueType="num">
                                      <p:cBhvr additive="base">
                                        <p:cTn id="11" dur="1500"/>
                                        <p:tgtEl>
                                          <p:spTgt spid="289"/>
                                        </p:tgtEl>
                                        <p:attrNameLst>
                                          <p:attrName>ppt_x</p:attrName>
                                        </p:attrNameLst>
                                      </p:cBhvr>
                                      <p:tavLst>
                                        <p:tav tm="0">
                                          <p:val>
                                            <p:strVal val="#ppt_x+1"/>
                                          </p:val>
                                        </p:tav>
                                        <p:tav tm="100000">
                                          <p:val>
                                            <p:strVal val="#ppt_x"/>
                                          </p:val>
                                        </p:tav>
                                      </p:tavLst>
                                    </p:anim>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290"/>
                                        </p:tgtEl>
                                        <p:attrNameLst>
                                          <p:attrName>style.visibility</p:attrName>
                                        </p:attrNameLst>
                                      </p:cBhvr>
                                      <p:to>
                                        <p:strVal val="visible"/>
                                      </p:to>
                                    </p:set>
                                    <p:animEffect transition="in" filter="fade">
                                      <p:cBhvr>
                                        <p:cTn id="16" dur="500"/>
                                        <p:tgtEl>
                                          <p:spTgt spid="2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28"/>
        <p:cNvGrpSpPr/>
        <p:nvPr/>
      </p:nvGrpSpPr>
      <p:grpSpPr>
        <a:xfrm>
          <a:off x="0" y="0"/>
          <a:ext cx="0" cy="0"/>
          <a:chOff x="0" y="0"/>
          <a:chExt cx="0" cy="0"/>
        </a:xfrm>
      </p:grpSpPr>
      <p:sp>
        <p:nvSpPr>
          <p:cNvPr id="929" name="Google Shape;929;p70"/>
          <p:cNvSpPr txBox="1">
            <a:spLocks noGrp="1"/>
          </p:cNvSpPr>
          <p:nvPr>
            <p:ph type="title"/>
          </p:nvPr>
        </p:nvSpPr>
        <p:spPr>
          <a:xfrm>
            <a:off x="1140977" y="2865375"/>
            <a:ext cx="3376095" cy="841800"/>
          </a:xfrm>
          <a:prstGeom prst="rect">
            <a:avLst/>
          </a:prstGeom>
        </p:spPr>
        <p:txBody>
          <a:bodyPr spcFirstLastPara="1" wrap="square" lIns="91425" tIns="91425" rIns="91425" bIns="91425" anchor="ctr" anchorCtr="0">
            <a:noAutofit/>
          </a:bodyPr>
          <a:lstStyle/>
          <a:p>
            <a:pPr algn="ctr"/>
            <a:r>
              <a:rPr lang="fr-FR" sz="1600" b="1" dirty="0"/>
              <a:t>Visualisations</a:t>
            </a:r>
          </a:p>
        </p:txBody>
      </p:sp>
      <p:sp>
        <p:nvSpPr>
          <p:cNvPr id="930" name="Google Shape;930;p70"/>
          <p:cNvSpPr txBox="1">
            <a:spLocks noGrp="1"/>
          </p:cNvSpPr>
          <p:nvPr>
            <p:ph type="title" idx="2"/>
          </p:nvPr>
        </p:nvSpPr>
        <p:spPr>
          <a:xfrm>
            <a:off x="2287906" y="1752374"/>
            <a:ext cx="2445000" cy="84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smtClean="0"/>
              <a:t>04</a:t>
            </a:r>
            <a:endParaRPr dirty="0"/>
          </a:p>
        </p:txBody>
      </p:sp>
      <p:sp>
        <p:nvSpPr>
          <p:cNvPr id="931" name="Google Shape;931;p70"/>
          <p:cNvSpPr/>
          <p:nvPr/>
        </p:nvSpPr>
        <p:spPr>
          <a:xfrm>
            <a:off x="492045" y="0"/>
            <a:ext cx="299744" cy="1234986"/>
          </a:xfrm>
          <a:custGeom>
            <a:avLst/>
            <a:gdLst/>
            <a:ahLst/>
            <a:cxnLst/>
            <a:rect l="l" t="t" r="r" b="b"/>
            <a:pathLst>
              <a:path w="11670" h="48082" fill="none" extrusionOk="0">
                <a:moveTo>
                  <a:pt x="11599" y="0"/>
                </a:moveTo>
                <a:lnTo>
                  <a:pt x="11670" y="21647"/>
                </a:lnTo>
                <a:lnTo>
                  <a:pt x="1" y="34388"/>
                </a:lnTo>
                <a:lnTo>
                  <a:pt x="1" y="48081"/>
                </a:lnTo>
                <a:lnTo>
                  <a:pt x="6097" y="48081"/>
                </a:lnTo>
              </a:path>
            </a:pathLst>
          </a:custGeom>
          <a:solidFill>
            <a:schemeClr val="lt1"/>
          </a:solidFill>
          <a:ln w="19050" cap="flat" cmpd="sng">
            <a:solidFill>
              <a:schemeClr val="lt1"/>
            </a:solidFill>
            <a:prstDash val="solid"/>
            <a:miter lim="23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2" name="Google Shape;932;p70"/>
          <p:cNvGrpSpPr/>
          <p:nvPr/>
        </p:nvGrpSpPr>
        <p:grpSpPr>
          <a:xfrm>
            <a:off x="629692" y="1105264"/>
            <a:ext cx="144992" cy="269768"/>
            <a:chOff x="629692" y="1105264"/>
            <a:chExt cx="144992" cy="269768"/>
          </a:xfrm>
        </p:grpSpPr>
        <p:sp>
          <p:nvSpPr>
            <p:cNvPr id="933" name="Google Shape;933;p70"/>
            <p:cNvSpPr/>
            <p:nvPr/>
          </p:nvSpPr>
          <p:spPr>
            <a:xfrm>
              <a:off x="629692" y="1105264"/>
              <a:ext cx="144992" cy="135206"/>
            </a:xfrm>
            <a:custGeom>
              <a:avLst/>
              <a:gdLst/>
              <a:ahLst/>
              <a:cxnLst/>
              <a:rect l="l" t="t" r="r" b="b"/>
              <a:pathLst>
                <a:path w="5645" h="5264" fill="none" extrusionOk="0">
                  <a:moveTo>
                    <a:pt x="0" y="5264"/>
                  </a:moveTo>
                  <a:lnTo>
                    <a:pt x="5644" y="1"/>
                  </a:lnTo>
                </a:path>
              </a:pathLst>
            </a:custGeom>
            <a:solidFill>
              <a:schemeClr val="lt1"/>
            </a:solidFill>
            <a:ln w="22625" cap="flat" cmpd="sng">
              <a:solidFill>
                <a:schemeClr val="lt1"/>
              </a:solidFill>
              <a:prstDash val="solid"/>
              <a:miter lim="23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70"/>
            <p:cNvSpPr/>
            <p:nvPr/>
          </p:nvSpPr>
          <p:spPr>
            <a:xfrm>
              <a:off x="635188" y="1229450"/>
              <a:ext cx="135822" cy="145583"/>
            </a:xfrm>
            <a:custGeom>
              <a:avLst/>
              <a:gdLst/>
              <a:ahLst/>
              <a:cxnLst/>
              <a:rect l="l" t="t" r="r" b="b"/>
              <a:pathLst>
                <a:path w="5288" h="5668" fill="none" extrusionOk="0">
                  <a:moveTo>
                    <a:pt x="0" y="0"/>
                  </a:moveTo>
                  <a:lnTo>
                    <a:pt x="5287" y="5668"/>
                  </a:lnTo>
                </a:path>
              </a:pathLst>
            </a:custGeom>
            <a:solidFill>
              <a:schemeClr val="lt1"/>
            </a:solidFill>
            <a:ln w="22625" cap="flat" cmpd="sng">
              <a:solidFill>
                <a:schemeClr val="lt1"/>
              </a:solidFill>
              <a:prstDash val="solid"/>
              <a:miter lim="23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5" name="Google Shape;935;p70">
            <a:hlinkClick r:id="rId3" action="ppaction://hlinksldjump"/>
          </p:cNvPr>
          <p:cNvSpPr/>
          <p:nvPr/>
        </p:nvSpPr>
        <p:spPr>
          <a:xfrm>
            <a:off x="662726" y="431825"/>
            <a:ext cx="254100" cy="254100"/>
          </a:xfrm>
          <a:prstGeom prst="ellipse">
            <a:avLst/>
          </a:prstGeom>
          <a:solidFill>
            <a:schemeClr val="dk1"/>
          </a:solidFill>
          <a:ln w="28575" cap="flat" cmpd="sng">
            <a:solidFill>
              <a:schemeClr val="accent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b="1">
                <a:solidFill>
                  <a:schemeClr val="lt1"/>
                </a:solidFill>
                <a:latin typeface="Montserrat"/>
                <a:ea typeface="Montserrat"/>
                <a:cs typeface="Montserrat"/>
                <a:sym typeface="Montserrat"/>
              </a:rPr>
              <a:t>T</a:t>
            </a:r>
            <a:endParaRPr sz="1600" b="1"/>
          </a:p>
        </p:txBody>
      </p:sp>
      <p:sp>
        <p:nvSpPr>
          <p:cNvPr id="936" name="Google Shape;936;p70">
            <a:hlinkClick r:id="rId4" action="ppaction://hlinksldjump"/>
          </p:cNvPr>
          <p:cNvSpPr/>
          <p:nvPr/>
        </p:nvSpPr>
        <p:spPr>
          <a:xfrm>
            <a:off x="404400" y="796152"/>
            <a:ext cx="175200" cy="175200"/>
          </a:xfrm>
          <a:prstGeom prst="ellipse">
            <a:avLst/>
          </a:prstGeom>
          <a:solidFill>
            <a:schemeClr val="dk1"/>
          </a:solidFill>
          <a:ln w="28575" cap="flat" cmpd="sng">
            <a:solidFill>
              <a:schemeClr val="accent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sz="1000" b="1">
                <a:solidFill>
                  <a:schemeClr val="lt1"/>
                </a:solidFill>
                <a:latin typeface="Montserrat"/>
                <a:ea typeface="Montserrat"/>
                <a:cs typeface="Montserrat"/>
                <a:sym typeface="Montserrat"/>
              </a:rPr>
              <a:t>2</a:t>
            </a:r>
            <a:endParaRPr sz="1000"/>
          </a:p>
        </p:txBody>
      </p:sp>
      <p:sp>
        <p:nvSpPr>
          <p:cNvPr id="937" name="Google Shape;937;p70">
            <a:hlinkClick r:id="" action="ppaction://hlinkshowjump?jump=previousslide"/>
          </p:cNvPr>
          <p:cNvSpPr/>
          <p:nvPr/>
        </p:nvSpPr>
        <p:spPr>
          <a:xfrm rot="10800000">
            <a:off x="745722" y="1066461"/>
            <a:ext cx="88200" cy="88200"/>
          </a:xfrm>
          <a:prstGeom prst="ellipse">
            <a:avLst/>
          </a:prstGeom>
          <a:solidFill>
            <a:schemeClr val="accent2"/>
          </a:solidFill>
          <a:ln w="28575" cap="flat" cmpd="sng">
            <a:solidFill>
              <a:schemeClr val="accent2"/>
            </a:solidFill>
            <a:prstDash val="solid"/>
            <a:round/>
            <a:headEnd type="none" w="sm" len="sm"/>
            <a:tailEnd type="none" w="sm" len="sm"/>
          </a:ln>
        </p:spPr>
        <p:txBody>
          <a:bodyPr spcFirstLastPara="1" wrap="square" lIns="0" tIns="0" rIns="0" bIns="0" anchor="ctr" anchorCtr="0">
            <a:noAutofit/>
          </a:bodyPr>
          <a:lstStyle/>
          <a:p>
            <a:pPr marL="0" lvl="0" indent="0" algn="l" rtl="0">
              <a:spcBef>
                <a:spcPts val="0"/>
              </a:spcBef>
              <a:spcAft>
                <a:spcPts val="0"/>
              </a:spcAft>
              <a:buNone/>
            </a:pPr>
            <a:r>
              <a:rPr lang="en" sz="1200">
                <a:solidFill>
                  <a:schemeClr val="dk1"/>
                </a:solidFill>
                <a:latin typeface="Montserrat"/>
                <a:ea typeface="Montserrat"/>
                <a:cs typeface="Montserrat"/>
                <a:sym typeface="Montserrat"/>
              </a:rPr>
              <a:t>🠺</a:t>
            </a:r>
            <a:endParaRPr sz="1200">
              <a:solidFill>
                <a:schemeClr val="dk1"/>
              </a:solidFill>
              <a:latin typeface="Montserrat"/>
              <a:ea typeface="Montserrat"/>
              <a:cs typeface="Montserrat"/>
              <a:sym typeface="Montserrat"/>
            </a:endParaRPr>
          </a:p>
        </p:txBody>
      </p:sp>
      <p:sp>
        <p:nvSpPr>
          <p:cNvPr id="938" name="Google Shape;938;p70">
            <a:hlinkClick r:id="" action="ppaction://hlinkshowjump?jump=nextslide"/>
          </p:cNvPr>
          <p:cNvSpPr/>
          <p:nvPr/>
        </p:nvSpPr>
        <p:spPr>
          <a:xfrm>
            <a:off x="745525" y="1325689"/>
            <a:ext cx="88500" cy="88500"/>
          </a:xfrm>
          <a:prstGeom prst="ellipse">
            <a:avLst/>
          </a:prstGeom>
          <a:solidFill>
            <a:schemeClr val="accent2"/>
          </a:solidFill>
          <a:ln w="28575" cap="flat" cmpd="sng">
            <a:solidFill>
              <a:schemeClr val="accent2"/>
            </a:solidFill>
            <a:prstDash val="solid"/>
            <a:round/>
            <a:headEnd type="none" w="sm" len="sm"/>
            <a:tailEnd type="none" w="sm" len="sm"/>
          </a:ln>
        </p:spPr>
        <p:txBody>
          <a:bodyPr spcFirstLastPara="1" wrap="square" lIns="0" tIns="91425" rIns="91425" bIns="91425" anchor="ctr" anchorCtr="0">
            <a:noAutofit/>
          </a:bodyPr>
          <a:lstStyle/>
          <a:p>
            <a:pPr marL="0" lvl="0" indent="0" algn="l" rtl="0">
              <a:spcBef>
                <a:spcPts val="0"/>
              </a:spcBef>
              <a:spcAft>
                <a:spcPts val="0"/>
              </a:spcAft>
              <a:buNone/>
            </a:pPr>
            <a:r>
              <a:rPr lang="en" sz="1200">
                <a:solidFill>
                  <a:schemeClr val="dk1"/>
                </a:solidFill>
                <a:latin typeface="Montserrat"/>
                <a:ea typeface="Montserrat"/>
                <a:cs typeface="Montserrat"/>
                <a:sym typeface="Montserrat"/>
              </a:rPr>
              <a:t>🠺</a:t>
            </a:r>
            <a:endParaRPr sz="1200">
              <a:solidFill>
                <a:schemeClr val="dk1"/>
              </a:solidFill>
              <a:latin typeface="Montserrat"/>
              <a:ea typeface="Montserrat"/>
              <a:cs typeface="Montserrat"/>
              <a:sym typeface="Montserrat"/>
            </a:endParaRPr>
          </a:p>
        </p:txBody>
      </p:sp>
      <p:grpSp>
        <p:nvGrpSpPr>
          <p:cNvPr id="940" name="Google Shape;940;p70"/>
          <p:cNvGrpSpPr/>
          <p:nvPr/>
        </p:nvGrpSpPr>
        <p:grpSpPr>
          <a:xfrm>
            <a:off x="2190715" y="-324836"/>
            <a:ext cx="1230900" cy="3127551"/>
            <a:chOff x="4707114" y="-328523"/>
            <a:chExt cx="1230900" cy="3058036"/>
          </a:xfrm>
        </p:grpSpPr>
        <p:sp>
          <p:nvSpPr>
            <p:cNvPr id="941" name="Google Shape;941;p70"/>
            <p:cNvSpPr/>
            <p:nvPr/>
          </p:nvSpPr>
          <p:spPr>
            <a:xfrm>
              <a:off x="4707114" y="1498613"/>
              <a:ext cx="1230900" cy="1230900"/>
            </a:xfrm>
            <a:prstGeom prst="donut">
              <a:avLst>
                <a:gd name="adj" fmla="val 6912"/>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2" name="Google Shape;942;p70"/>
            <p:cNvSpPr/>
            <p:nvPr/>
          </p:nvSpPr>
          <p:spPr>
            <a:xfrm rot="16200000">
              <a:off x="4394302" y="576879"/>
              <a:ext cx="1856524" cy="45719"/>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extLst>
      <p:ext uri="{BB962C8B-B14F-4D97-AF65-F5344CB8AC3E}">
        <p14:creationId xmlns:p14="http://schemas.microsoft.com/office/powerpoint/2010/main" val="389815200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940"/>
                                        </p:tgtEl>
                                        <p:attrNameLst>
                                          <p:attrName>style.visibility</p:attrName>
                                        </p:attrNameLst>
                                      </p:cBhvr>
                                      <p:to>
                                        <p:strVal val="visible"/>
                                      </p:to>
                                    </p:set>
                                    <p:anim calcmode="lin" valueType="num">
                                      <p:cBhvr additive="base">
                                        <p:cTn id="7" dur="1500"/>
                                        <p:tgtEl>
                                          <p:spTgt spid="940"/>
                                        </p:tgtEl>
                                        <p:attrNameLst>
                                          <p:attrName>ppt_y</p:attrName>
                                        </p:attrNameLst>
                                      </p:cBhvr>
                                      <p:tavLst>
                                        <p:tav tm="0">
                                          <p:val>
                                            <p:strVal val="#ppt_y-1"/>
                                          </p:val>
                                        </p:tav>
                                        <p:tav tm="100000">
                                          <p:val>
                                            <p:strVal val="#ppt_y"/>
                                          </p:val>
                                        </p:tav>
                                      </p:tavLst>
                                    </p:anim>
                                  </p:childTnLst>
                                </p:cTn>
                              </p:par>
                            </p:childTnLst>
                          </p:cTn>
                        </p:par>
                        <p:par>
                          <p:cTn id="8" fill="hold">
                            <p:stCondLst>
                              <p:cond delay="1500"/>
                            </p:stCondLst>
                            <p:childTnLst>
                              <p:par>
                                <p:cTn id="9" presetID="2" presetClass="entr" presetSubtype="1" fill="hold" nodeType="afterEffect">
                                  <p:stCondLst>
                                    <p:cond delay="0"/>
                                  </p:stCondLst>
                                  <p:childTnLst>
                                    <p:set>
                                      <p:cBhvr>
                                        <p:cTn id="10" dur="1" fill="hold">
                                          <p:stCondLst>
                                            <p:cond delay="0"/>
                                          </p:stCondLst>
                                        </p:cTn>
                                        <p:tgtEl>
                                          <p:spTgt spid="930"/>
                                        </p:tgtEl>
                                        <p:attrNameLst>
                                          <p:attrName>style.visibility</p:attrName>
                                        </p:attrNameLst>
                                      </p:cBhvr>
                                      <p:to>
                                        <p:strVal val="visible"/>
                                      </p:to>
                                    </p:set>
                                    <p:anim calcmode="lin" valueType="num">
                                      <p:cBhvr additive="base">
                                        <p:cTn id="11" dur="1500"/>
                                        <p:tgtEl>
                                          <p:spTgt spid="930"/>
                                        </p:tgtEl>
                                        <p:attrNameLst>
                                          <p:attrName>ppt_y</p:attrName>
                                        </p:attrNameLst>
                                      </p:cBhvr>
                                      <p:tavLst>
                                        <p:tav tm="0">
                                          <p:val>
                                            <p:strVal val="#ppt_y-1"/>
                                          </p:val>
                                        </p:tav>
                                        <p:tav tm="100000">
                                          <p:val>
                                            <p:strVal val="#ppt_y"/>
                                          </p:val>
                                        </p:tav>
                                      </p:tavLst>
                                    </p:anim>
                                  </p:childTnLst>
                                </p:cTn>
                              </p:par>
                            </p:childTnLst>
                          </p:cTn>
                        </p:par>
                        <p:par>
                          <p:cTn id="12" fill="hold">
                            <p:stCondLst>
                              <p:cond delay="3000"/>
                            </p:stCondLst>
                            <p:childTnLst>
                              <p:par>
                                <p:cTn id="13" presetID="10" presetClass="entr" presetSubtype="0" fill="hold" grpId="0" nodeType="afterEffect">
                                  <p:stCondLst>
                                    <p:cond delay="0"/>
                                  </p:stCondLst>
                                  <p:childTnLst>
                                    <p:set>
                                      <p:cBhvr>
                                        <p:cTn id="14" dur="1" fill="hold">
                                          <p:stCondLst>
                                            <p:cond delay="0"/>
                                          </p:stCondLst>
                                        </p:cTn>
                                        <p:tgtEl>
                                          <p:spTgt spid="929"/>
                                        </p:tgtEl>
                                        <p:attrNameLst>
                                          <p:attrName>style.visibility</p:attrName>
                                        </p:attrNameLst>
                                      </p:cBhvr>
                                      <p:to>
                                        <p:strVal val="visible"/>
                                      </p:to>
                                    </p:set>
                                    <p:animEffect transition="in" filter="fade">
                                      <p:cBhvr>
                                        <p:cTn id="15" dur="500"/>
                                        <p:tgtEl>
                                          <p:spTgt spid="9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34"/>
        <p:cNvGrpSpPr/>
        <p:nvPr/>
      </p:nvGrpSpPr>
      <p:grpSpPr>
        <a:xfrm>
          <a:off x="0" y="0"/>
          <a:ext cx="0" cy="0"/>
          <a:chOff x="0" y="0"/>
          <a:chExt cx="0" cy="0"/>
        </a:xfrm>
      </p:grpSpPr>
      <p:sp>
        <p:nvSpPr>
          <p:cNvPr id="536" name="Google Shape;536;p61"/>
          <p:cNvSpPr txBox="1">
            <a:spLocks noGrp="1"/>
          </p:cNvSpPr>
          <p:nvPr>
            <p:ph type="title"/>
          </p:nvPr>
        </p:nvSpPr>
        <p:spPr>
          <a:xfrm>
            <a:off x="1650646" y="776811"/>
            <a:ext cx="2796945" cy="755700"/>
          </a:xfrm>
          <a:prstGeom prst="rect">
            <a:avLst/>
          </a:prstGeom>
        </p:spPr>
        <p:txBody>
          <a:bodyPr spcFirstLastPara="1" wrap="square" lIns="91425" tIns="91425" rIns="91425" bIns="91425" anchor="ctr" anchorCtr="0">
            <a:noAutofit/>
          </a:bodyPr>
          <a:lstStyle/>
          <a:p>
            <a:r>
              <a:rPr lang="fr-FR" dirty="0">
                <a:solidFill>
                  <a:schemeClr val="accent2"/>
                </a:solidFill>
                <a:latin typeface="Montserrat ExtraBold" panose="00000900000000000000" pitchFamily="2" charset="0"/>
              </a:rPr>
              <a:t>Visualisations</a:t>
            </a:r>
            <a:endParaRPr dirty="0"/>
          </a:p>
        </p:txBody>
      </p:sp>
      <p:sp>
        <p:nvSpPr>
          <p:cNvPr id="551" name="Google Shape;551;p61"/>
          <p:cNvSpPr/>
          <p:nvPr/>
        </p:nvSpPr>
        <p:spPr>
          <a:xfrm>
            <a:off x="492045" y="0"/>
            <a:ext cx="299744" cy="1234986"/>
          </a:xfrm>
          <a:custGeom>
            <a:avLst/>
            <a:gdLst/>
            <a:ahLst/>
            <a:cxnLst/>
            <a:rect l="l" t="t" r="r" b="b"/>
            <a:pathLst>
              <a:path w="11670" h="48082" fill="none" extrusionOk="0">
                <a:moveTo>
                  <a:pt x="11599" y="0"/>
                </a:moveTo>
                <a:lnTo>
                  <a:pt x="11670" y="21647"/>
                </a:lnTo>
                <a:lnTo>
                  <a:pt x="1" y="34388"/>
                </a:lnTo>
                <a:lnTo>
                  <a:pt x="1" y="48081"/>
                </a:lnTo>
                <a:lnTo>
                  <a:pt x="6097" y="48081"/>
                </a:lnTo>
              </a:path>
            </a:pathLst>
          </a:custGeom>
          <a:solidFill>
            <a:schemeClr val="lt1"/>
          </a:solidFill>
          <a:ln w="19050" cap="flat" cmpd="sng">
            <a:solidFill>
              <a:schemeClr val="lt1"/>
            </a:solidFill>
            <a:prstDash val="solid"/>
            <a:miter lim="23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2" name="Google Shape;552;p61"/>
          <p:cNvGrpSpPr/>
          <p:nvPr/>
        </p:nvGrpSpPr>
        <p:grpSpPr>
          <a:xfrm>
            <a:off x="629692" y="1105264"/>
            <a:ext cx="144992" cy="269768"/>
            <a:chOff x="629692" y="1105264"/>
            <a:chExt cx="144992" cy="269768"/>
          </a:xfrm>
        </p:grpSpPr>
        <p:sp>
          <p:nvSpPr>
            <p:cNvPr id="553" name="Google Shape;553;p61"/>
            <p:cNvSpPr/>
            <p:nvPr/>
          </p:nvSpPr>
          <p:spPr>
            <a:xfrm>
              <a:off x="629692" y="1105264"/>
              <a:ext cx="144992" cy="135206"/>
            </a:xfrm>
            <a:custGeom>
              <a:avLst/>
              <a:gdLst/>
              <a:ahLst/>
              <a:cxnLst/>
              <a:rect l="l" t="t" r="r" b="b"/>
              <a:pathLst>
                <a:path w="5645" h="5264" fill="none" extrusionOk="0">
                  <a:moveTo>
                    <a:pt x="0" y="5264"/>
                  </a:moveTo>
                  <a:lnTo>
                    <a:pt x="5644" y="1"/>
                  </a:lnTo>
                </a:path>
              </a:pathLst>
            </a:custGeom>
            <a:solidFill>
              <a:schemeClr val="lt1"/>
            </a:solidFill>
            <a:ln w="22625" cap="flat" cmpd="sng">
              <a:solidFill>
                <a:schemeClr val="lt1"/>
              </a:solidFill>
              <a:prstDash val="solid"/>
              <a:miter lim="23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61"/>
            <p:cNvSpPr/>
            <p:nvPr/>
          </p:nvSpPr>
          <p:spPr>
            <a:xfrm>
              <a:off x="635188" y="1229450"/>
              <a:ext cx="135822" cy="145583"/>
            </a:xfrm>
            <a:custGeom>
              <a:avLst/>
              <a:gdLst/>
              <a:ahLst/>
              <a:cxnLst/>
              <a:rect l="l" t="t" r="r" b="b"/>
              <a:pathLst>
                <a:path w="5288" h="5668" fill="none" extrusionOk="0">
                  <a:moveTo>
                    <a:pt x="0" y="0"/>
                  </a:moveTo>
                  <a:lnTo>
                    <a:pt x="5287" y="5668"/>
                  </a:lnTo>
                </a:path>
              </a:pathLst>
            </a:custGeom>
            <a:solidFill>
              <a:schemeClr val="lt1"/>
            </a:solidFill>
            <a:ln w="22625" cap="flat" cmpd="sng">
              <a:solidFill>
                <a:schemeClr val="lt1"/>
              </a:solidFill>
              <a:prstDash val="solid"/>
              <a:miter lim="23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5" name="Google Shape;555;p61">
            <a:hlinkClick r:id="rId3" action="ppaction://hlinksldjump"/>
          </p:cNvPr>
          <p:cNvSpPr/>
          <p:nvPr/>
        </p:nvSpPr>
        <p:spPr>
          <a:xfrm>
            <a:off x="662726" y="431825"/>
            <a:ext cx="254100" cy="254100"/>
          </a:xfrm>
          <a:prstGeom prst="ellipse">
            <a:avLst/>
          </a:prstGeom>
          <a:solidFill>
            <a:schemeClr val="dk1"/>
          </a:solidFill>
          <a:ln w="28575" cap="flat" cmpd="sng">
            <a:solidFill>
              <a:schemeClr val="accent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b="1">
                <a:solidFill>
                  <a:schemeClr val="lt1"/>
                </a:solidFill>
                <a:latin typeface="Montserrat"/>
                <a:ea typeface="Montserrat"/>
                <a:cs typeface="Montserrat"/>
                <a:sym typeface="Montserrat"/>
              </a:rPr>
              <a:t>T</a:t>
            </a:r>
            <a:endParaRPr sz="1600" b="1"/>
          </a:p>
        </p:txBody>
      </p:sp>
      <p:sp>
        <p:nvSpPr>
          <p:cNvPr id="556" name="Google Shape;556;p61">
            <a:hlinkClick r:id="rId4" action="ppaction://hlinksldjump"/>
          </p:cNvPr>
          <p:cNvSpPr/>
          <p:nvPr/>
        </p:nvSpPr>
        <p:spPr>
          <a:xfrm>
            <a:off x="404400" y="796152"/>
            <a:ext cx="175200" cy="175200"/>
          </a:xfrm>
          <a:prstGeom prst="ellipse">
            <a:avLst/>
          </a:prstGeom>
          <a:solidFill>
            <a:schemeClr val="dk1"/>
          </a:solidFill>
          <a:ln w="28575" cap="flat" cmpd="sng">
            <a:solidFill>
              <a:schemeClr val="accent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sz="1000" b="1">
                <a:solidFill>
                  <a:schemeClr val="lt1"/>
                </a:solidFill>
                <a:latin typeface="Montserrat"/>
                <a:ea typeface="Montserrat"/>
                <a:cs typeface="Montserrat"/>
                <a:sym typeface="Montserrat"/>
              </a:rPr>
              <a:t>1</a:t>
            </a:r>
            <a:endParaRPr sz="1000"/>
          </a:p>
        </p:txBody>
      </p:sp>
      <p:sp>
        <p:nvSpPr>
          <p:cNvPr id="557" name="Google Shape;557;p61">
            <a:hlinkClick r:id="" action="ppaction://hlinkshowjump?jump=previousslide"/>
          </p:cNvPr>
          <p:cNvSpPr/>
          <p:nvPr/>
        </p:nvSpPr>
        <p:spPr>
          <a:xfrm rot="10800000">
            <a:off x="745722" y="1066461"/>
            <a:ext cx="88200" cy="88200"/>
          </a:xfrm>
          <a:prstGeom prst="ellipse">
            <a:avLst/>
          </a:prstGeom>
          <a:solidFill>
            <a:schemeClr val="accent2"/>
          </a:solidFill>
          <a:ln w="28575" cap="flat" cmpd="sng">
            <a:solidFill>
              <a:schemeClr val="accent2"/>
            </a:solidFill>
            <a:prstDash val="solid"/>
            <a:round/>
            <a:headEnd type="none" w="sm" len="sm"/>
            <a:tailEnd type="none" w="sm" len="sm"/>
          </a:ln>
        </p:spPr>
        <p:txBody>
          <a:bodyPr spcFirstLastPara="1" wrap="square" lIns="0" tIns="0" rIns="0" bIns="0" anchor="ctr" anchorCtr="0">
            <a:noAutofit/>
          </a:bodyPr>
          <a:lstStyle/>
          <a:p>
            <a:pPr marL="0" lvl="0" indent="0" algn="l" rtl="0">
              <a:spcBef>
                <a:spcPts val="0"/>
              </a:spcBef>
              <a:spcAft>
                <a:spcPts val="0"/>
              </a:spcAft>
              <a:buNone/>
            </a:pPr>
            <a:r>
              <a:rPr lang="en" sz="1200">
                <a:solidFill>
                  <a:schemeClr val="dk1"/>
                </a:solidFill>
                <a:latin typeface="Montserrat"/>
                <a:ea typeface="Montserrat"/>
                <a:cs typeface="Montserrat"/>
                <a:sym typeface="Montserrat"/>
              </a:rPr>
              <a:t>🠺</a:t>
            </a:r>
            <a:endParaRPr sz="1200">
              <a:solidFill>
                <a:schemeClr val="dk1"/>
              </a:solidFill>
              <a:latin typeface="Montserrat"/>
              <a:ea typeface="Montserrat"/>
              <a:cs typeface="Montserrat"/>
              <a:sym typeface="Montserrat"/>
            </a:endParaRPr>
          </a:p>
        </p:txBody>
      </p:sp>
      <p:sp>
        <p:nvSpPr>
          <p:cNvPr id="558" name="Google Shape;558;p61">
            <a:hlinkClick r:id="" action="ppaction://hlinkshowjump?jump=nextslide"/>
          </p:cNvPr>
          <p:cNvSpPr/>
          <p:nvPr/>
        </p:nvSpPr>
        <p:spPr>
          <a:xfrm>
            <a:off x="745525" y="1325689"/>
            <a:ext cx="88500" cy="88500"/>
          </a:xfrm>
          <a:prstGeom prst="ellipse">
            <a:avLst/>
          </a:prstGeom>
          <a:solidFill>
            <a:schemeClr val="accent2"/>
          </a:solidFill>
          <a:ln w="28575" cap="flat" cmpd="sng">
            <a:solidFill>
              <a:schemeClr val="accent2"/>
            </a:solidFill>
            <a:prstDash val="solid"/>
            <a:round/>
            <a:headEnd type="none" w="sm" len="sm"/>
            <a:tailEnd type="none" w="sm" len="sm"/>
          </a:ln>
        </p:spPr>
        <p:txBody>
          <a:bodyPr spcFirstLastPara="1" wrap="square" lIns="0" tIns="91425" rIns="91425" bIns="91425" anchor="ctr" anchorCtr="0">
            <a:noAutofit/>
          </a:bodyPr>
          <a:lstStyle/>
          <a:p>
            <a:pPr marL="0" lvl="0" indent="0" algn="l" rtl="0">
              <a:spcBef>
                <a:spcPts val="0"/>
              </a:spcBef>
              <a:spcAft>
                <a:spcPts val="0"/>
              </a:spcAft>
              <a:buNone/>
            </a:pPr>
            <a:r>
              <a:rPr lang="en" sz="1200">
                <a:solidFill>
                  <a:schemeClr val="dk1"/>
                </a:solidFill>
                <a:latin typeface="Montserrat"/>
                <a:ea typeface="Montserrat"/>
                <a:cs typeface="Montserrat"/>
                <a:sym typeface="Montserrat"/>
              </a:rPr>
              <a:t>🠺</a:t>
            </a:r>
            <a:endParaRPr sz="1200">
              <a:solidFill>
                <a:schemeClr val="dk1"/>
              </a:solidFill>
              <a:latin typeface="Montserrat"/>
              <a:ea typeface="Montserrat"/>
              <a:cs typeface="Montserrat"/>
              <a:sym typeface="Montserrat"/>
            </a:endParaRPr>
          </a:p>
        </p:txBody>
      </p:sp>
      <p:sp>
        <p:nvSpPr>
          <p:cNvPr id="14" name="Rectangle 13"/>
          <p:cNvSpPr/>
          <p:nvPr/>
        </p:nvSpPr>
        <p:spPr>
          <a:xfrm>
            <a:off x="579600" y="2067411"/>
            <a:ext cx="3438762" cy="892552"/>
          </a:xfrm>
          <a:prstGeom prst="rect">
            <a:avLst/>
          </a:prstGeom>
        </p:spPr>
        <p:txBody>
          <a:bodyPr wrap="none">
            <a:spAutoFit/>
          </a:bodyPr>
          <a:lstStyle/>
          <a:p>
            <a:r>
              <a:rPr lang="fr-FR" sz="1600" dirty="0" smtClean="0">
                <a:solidFill>
                  <a:schemeClr val="accent2"/>
                </a:solidFill>
                <a:latin typeface="Montserrat ExtraBold" panose="00000900000000000000" pitchFamily="2" charset="0"/>
                <a:ea typeface="Montserrat ExtraBold"/>
                <a:cs typeface="Montserrat ExtraBold"/>
                <a:sym typeface="Montserrat ExtraBold"/>
              </a:rPr>
              <a:t>Première étape:</a:t>
            </a:r>
            <a:r>
              <a:rPr lang="fr-FR" sz="1200" b="1" dirty="0" smtClean="0">
                <a:solidFill>
                  <a:srgbClr val="ECECEC"/>
                </a:solidFill>
                <a:latin typeface="Sitka Heading" pitchFamily="2" charset="0"/>
              </a:rPr>
              <a:t> </a:t>
            </a:r>
            <a:br>
              <a:rPr lang="fr-FR" sz="1200" b="1" dirty="0" smtClean="0">
                <a:solidFill>
                  <a:srgbClr val="ECECEC"/>
                </a:solidFill>
                <a:latin typeface="Sitka Heading" pitchFamily="2" charset="0"/>
              </a:rPr>
            </a:br>
            <a:r>
              <a:rPr lang="fr-FR" sz="1200" dirty="0">
                <a:solidFill>
                  <a:srgbClr val="ECECEC"/>
                </a:solidFill>
                <a:latin typeface="Sitka Heading" pitchFamily="2" charset="0"/>
              </a:rPr>
              <a:t>Pour explorer nos données, </a:t>
            </a:r>
            <a:r>
              <a:rPr lang="fr-FR" sz="1200" dirty="0" smtClean="0">
                <a:solidFill>
                  <a:srgbClr val="ECECEC"/>
                </a:solidFill>
                <a:latin typeface="Sitka Heading" pitchFamily="2" charset="0"/>
              </a:rPr>
              <a:t/>
            </a:r>
            <a:br>
              <a:rPr lang="fr-FR" sz="1200" dirty="0" smtClean="0">
                <a:solidFill>
                  <a:srgbClr val="ECECEC"/>
                </a:solidFill>
                <a:latin typeface="Sitka Heading" pitchFamily="2" charset="0"/>
              </a:rPr>
            </a:br>
            <a:r>
              <a:rPr lang="fr-FR" sz="1200" dirty="0" smtClean="0">
                <a:solidFill>
                  <a:srgbClr val="ECECEC"/>
                </a:solidFill>
                <a:latin typeface="Sitka Heading" pitchFamily="2" charset="0"/>
              </a:rPr>
              <a:t>On a utilisé </a:t>
            </a:r>
            <a:r>
              <a:rPr lang="fr-FR" sz="1200" dirty="0">
                <a:solidFill>
                  <a:srgbClr val="ECECEC"/>
                </a:solidFill>
                <a:latin typeface="Sitka Heading" pitchFamily="2" charset="0"/>
              </a:rPr>
              <a:t>le code suivant pour créer des graphes </a:t>
            </a:r>
            <a:r>
              <a:rPr lang="fr-FR" sz="1200" dirty="0" smtClean="0">
                <a:solidFill>
                  <a:srgbClr val="ECECEC"/>
                </a:solidFill>
                <a:latin typeface="Sitka Heading" pitchFamily="2" charset="0"/>
              </a:rPr>
              <a:t/>
            </a:r>
            <a:br>
              <a:rPr lang="fr-FR" sz="1200" dirty="0" smtClean="0">
                <a:solidFill>
                  <a:srgbClr val="ECECEC"/>
                </a:solidFill>
                <a:latin typeface="Sitka Heading" pitchFamily="2" charset="0"/>
              </a:rPr>
            </a:br>
            <a:r>
              <a:rPr lang="fr-FR" sz="1200" dirty="0" smtClean="0">
                <a:solidFill>
                  <a:srgbClr val="ECECEC"/>
                </a:solidFill>
                <a:latin typeface="Sitka Heading" pitchFamily="2" charset="0"/>
              </a:rPr>
              <a:t>pour </a:t>
            </a:r>
            <a:r>
              <a:rPr lang="fr-FR" sz="1200" dirty="0">
                <a:solidFill>
                  <a:srgbClr val="ECECEC"/>
                </a:solidFill>
                <a:latin typeface="Sitka Heading" pitchFamily="2" charset="0"/>
              </a:rPr>
              <a:t>les valeurs quantitatives et qualitatives.</a:t>
            </a:r>
          </a:p>
        </p:txBody>
      </p:sp>
      <p:sp>
        <p:nvSpPr>
          <p:cNvPr id="16" name="Left Brace 15"/>
          <p:cNvSpPr/>
          <p:nvPr/>
        </p:nvSpPr>
        <p:spPr>
          <a:xfrm>
            <a:off x="4560874" y="1151397"/>
            <a:ext cx="359664" cy="318837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93410" y="4341449"/>
            <a:ext cx="905898" cy="645758"/>
          </a:xfrm>
          <a:prstGeom prst="rect">
            <a:avLst/>
          </a:prstGeom>
        </p:spPr>
      </p:pic>
      <p:sp>
        <p:nvSpPr>
          <p:cNvPr id="4" name="Rectangle 3"/>
          <p:cNvSpPr/>
          <p:nvPr/>
        </p:nvSpPr>
        <p:spPr>
          <a:xfrm>
            <a:off x="6198637" y="1018875"/>
            <a:ext cx="1551991" cy="523220"/>
          </a:xfrm>
          <a:prstGeom prst="rect">
            <a:avLst/>
          </a:prstGeom>
        </p:spPr>
        <p:txBody>
          <a:bodyPr wrap="square">
            <a:spAutoFit/>
          </a:bodyPr>
          <a:lstStyle/>
          <a:p>
            <a:r>
              <a:rPr lang="fr-FR" dirty="0" smtClean="0">
                <a:solidFill>
                  <a:schemeClr val="bg1"/>
                </a:solidFill>
                <a:latin typeface="Bahnschrift" panose="020B0502040204020203" pitchFamily="34" charset="0"/>
              </a:rPr>
              <a:t>Extrait du code</a:t>
            </a:r>
            <a:endParaRPr lang="fr-FR" dirty="0">
              <a:solidFill>
                <a:schemeClr val="bg1"/>
              </a:solidFill>
              <a:latin typeface="Bahnschrift" panose="020B0502040204020203" pitchFamily="34" charset="0"/>
            </a:endParaRPr>
          </a:p>
          <a:p>
            <a:endParaRPr lang="fr-FR" dirty="0">
              <a:solidFill>
                <a:schemeClr val="bg1"/>
              </a:solidFill>
            </a:endParaRPr>
          </a:p>
        </p:txBody>
      </p:sp>
      <p:pic>
        <p:nvPicPr>
          <p:cNvPr id="8" name="Picture 7"/>
          <p:cNvPicPr>
            <a:picLocks noChangeAspect="1"/>
          </p:cNvPicPr>
          <p:nvPr/>
        </p:nvPicPr>
        <p:blipFill>
          <a:blip r:embed="rId6"/>
          <a:stretch>
            <a:fillRect/>
          </a:stretch>
        </p:blipFill>
        <p:spPr>
          <a:xfrm>
            <a:off x="5150496" y="1369939"/>
            <a:ext cx="3546027" cy="2751293"/>
          </a:xfrm>
          <a:prstGeom prst="rect">
            <a:avLst/>
          </a:prstGeom>
        </p:spPr>
      </p:pic>
    </p:spTree>
    <p:extLst>
      <p:ext uri="{BB962C8B-B14F-4D97-AF65-F5344CB8AC3E}">
        <p14:creationId xmlns:p14="http://schemas.microsoft.com/office/powerpoint/2010/main" val="692970308"/>
      </p:ext>
    </p:extLst>
  </p:cSld>
  <p:clrMapOvr>
    <a:masterClrMapping/>
  </p:clrMapOvr>
  <p:transition spd="slow">
    <p:push dir="u"/>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34"/>
        <p:cNvGrpSpPr/>
        <p:nvPr/>
      </p:nvGrpSpPr>
      <p:grpSpPr>
        <a:xfrm>
          <a:off x="0" y="0"/>
          <a:ext cx="0" cy="0"/>
          <a:chOff x="0" y="0"/>
          <a:chExt cx="0" cy="0"/>
        </a:xfrm>
      </p:grpSpPr>
      <p:sp>
        <p:nvSpPr>
          <p:cNvPr id="536" name="Google Shape;536;p61"/>
          <p:cNvSpPr txBox="1">
            <a:spLocks noGrp="1"/>
          </p:cNvSpPr>
          <p:nvPr>
            <p:ph type="title"/>
          </p:nvPr>
        </p:nvSpPr>
        <p:spPr>
          <a:xfrm>
            <a:off x="1380196" y="658489"/>
            <a:ext cx="2796945" cy="755700"/>
          </a:xfrm>
          <a:prstGeom prst="rect">
            <a:avLst/>
          </a:prstGeom>
        </p:spPr>
        <p:txBody>
          <a:bodyPr spcFirstLastPara="1" wrap="square" lIns="91425" tIns="91425" rIns="91425" bIns="91425" anchor="ctr" anchorCtr="0">
            <a:noAutofit/>
          </a:bodyPr>
          <a:lstStyle/>
          <a:p>
            <a:r>
              <a:rPr lang="fr-FR" dirty="0">
                <a:solidFill>
                  <a:schemeClr val="accent2"/>
                </a:solidFill>
                <a:latin typeface="Montserrat ExtraBold" panose="00000900000000000000" pitchFamily="2" charset="0"/>
              </a:rPr>
              <a:t>Visualisations</a:t>
            </a:r>
            <a:endParaRPr dirty="0"/>
          </a:p>
        </p:txBody>
      </p:sp>
      <p:sp>
        <p:nvSpPr>
          <p:cNvPr id="551" name="Google Shape;551;p61"/>
          <p:cNvSpPr/>
          <p:nvPr/>
        </p:nvSpPr>
        <p:spPr>
          <a:xfrm>
            <a:off x="492045" y="0"/>
            <a:ext cx="299744" cy="1234986"/>
          </a:xfrm>
          <a:custGeom>
            <a:avLst/>
            <a:gdLst/>
            <a:ahLst/>
            <a:cxnLst/>
            <a:rect l="l" t="t" r="r" b="b"/>
            <a:pathLst>
              <a:path w="11670" h="48082" fill="none" extrusionOk="0">
                <a:moveTo>
                  <a:pt x="11599" y="0"/>
                </a:moveTo>
                <a:lnTo>
                  <a:pt x="11670" y="21647"/>
                </a:lnTo>
                <a:lnTo>
                  <a:pt x="1" y="34388"/>
                </a:lnTo>
                <a:lnTo>
                  <a:pt x="1" y="48081"/>
                </a:lnTo>
                <a:lnTo>
                  <a:pt x="6097" y="48081"/>
                </a:lnTo>
              </a:path>
            </a:pathLst>
          </a:custGeom>
          <a:solidFill>
            <a:schemeClr val="lt1"/>
          </a:solidFill>
          <a:ln w="19050" cap="flat" cmpd="sng">
            <a:solidFill>
              <a:schemeClr val="lt1"/>
            </a:solidFill>
            <a:prstDash val="solid"/>
            <a:miter lim="23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2" name="Google Shape;552;p61"/>
          <p:cNvGrpSpPr/>
          <p:nvPr/>
        </p:nvGrpSpPr>
        <p:grpSpPr>
          <a:xfrm>
            <a:off x="629692" y="1105264"/>
            <a:ext cx="144992" cy="269768"/>
            <a:chOff x="629692" y="1105264"/>
            <a:chExt cx="144992" cy="269768"/>
          </a:xfrm>
        </p:grpSpPr>
        <p:sp>
          <p:nvSpPr>
            <p:cNvPr id="553" name="Google Shape;553;p61"/>
            <p:cNvSpPr/>
            <p:nvPr/>
          </p:nvSpPr>
          <p:spPr>
            <a:xfrm>
              <a:off x="629692" y="1105264"/>
              <a:ext cx="144992" cy="135206"/>
            </a:xfrm>
            <a:custGeom>
              <a:avLst/>
              <a:gdLst/>
              <a:ahLst/>
              <a:cxnLst/>
              <a:rect l="l" t="t" r="r" b="b"/>
              <a:pathLst>
                <a:path w="5645" h="5264" fill="none" extrusionOk="0">
                  <a:moveTo>
                    <a:pt x="0" y="5264"/>
                  </a:moveTo>
                  <a:lnTo>
                    <a:pt x="5644" y="1"/>
                  </a:lnTo>
                </a:path>
              </a:pathLst>
            </a:custGeom>
            <a:solidFill>
              <a:schemeClr val="lt1"/>
            </a:solidFill>
            <a:ln w="22625" cap="flat" cmpd="sng">
              <a:solidFill>
                <a:schemeClr val="lt1"/>
              </a:solidFill>
              <a:prstDash val="solid"/>
              <a:miter lim="23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61"/>
            <p:cNvSpPr/>
            <p:nvPr/>
          </p:nvSpPr>
          <p:spPr>
            <a:xfrm>
              <a:off x="635188" y="1229450"/>
              <a:ext cx="135822" cy="145583"/>
            </a:xfrm>
            <a:custGeom>
              <a:avLst/>
              <a:gdLst/>
              <a:ahLst/>
              <a:cxnLst/>
              <a:rect l="l" t="t" r="r" b="b"/>
              <a:pathLst>
                <a:path w="5288" h="5668" fill="none" extrusionOk="0">
                  <a:moveTo>
                    <a:pt x="0" y="0"/>
                  </a:moveTo>
                  <a:lnTo>
                    <a:pt x="5287" y="5668"/>
                  </a:lnTo>
                </a:path>
              </a:pathLst>
            </a:custGeom>
            <a:solidFill>
              <a:schemeClr val="lt1"/>
            </a:solidFill>
            <a:ln w="22625" cap="flat" cmpd="sng">
              <a:solidFill>
                <a:schemeClr val="lt1"/>
              </a:solidFill>
              <a:prstDash val="solid"/>
              <a:miter lim="23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5" name="Google Shape;555;p61">
            <a:hlinkClick r:id="rId3" action="ppaction://hlinksldjump"/>
          </p:cNvPr>
          <p:cNvSpPr/>
          <p:nvPr/>
        </p:nvSpPr>
        <p:spPr>
          <a:xfrm>
            <a:off x="662726" y="431825"/>
            <a:ext cx="254100" cy="254100"/>
          </a:xfrm>
          <a:prstGeom prst="ellipse">
            <a:avLst/>
          </a:prstGeom>
          <a:solidFill>
            <a:schemeClr val="dk1"/>
          </a:solidFill>
          <a:ln w="28575" cap="flat" cmpd="sng">
            <a:solidFill>
              <a:schemeClr val="accent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b="1">
                <a:solidFill>
                  <a:schemeClr val="lt1"/>
                </a:solidFill>
                <a:latin typeface="Montserrat"/>
                <a:ea typeface="Montserrat"/>
                <a:cs typeface="Montserrat"/>
                <a:sym typeface="Montserrat"/>
              </a:rPr>
              <a:t>T</a:t>
            </a:r>
            <a:endParaRPr sz="1600" b="1"/>
          </a:p>
        </p:txBody>
      </p:sp>
      <p:sp>
        <p:nvSpPr>
          <p:cNvPr id="556" name="Google Shape;556;p61">
            <a:hlinkClick r:id="rId4" action="ppaction://hlinksldjump"/>
          </p:cNvPr>
          <p:cNvSpPr/>
          <p:nvPr/>
        </p:nvSpPr>
        <p:spPr>
          <a:xfrm>
            <a:off x="404400" y="796152"/>
            <a:ext cx="175200" cy="175200"/>
          </a:xfrm>
          <a:prstGeom prst="ellipse">
            <a:avLst/>
          </a:prstGeom>
          <a:solidFill>
            <a:schemeClr val="dk1"/>
          </a:solidFill>
          <a:ln w="28575" cap="flat" cmpd="sng">
            <a:solidFill>
              <a:schemeClr val="accent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sz="1000" b="1">
                <a:solidFill>
                  <a:schemeClr val="lt1"/>
                </a:solidFill>
                <a:latin typeface="Montserrat"/>
                <a:ea typeface="Montserrat"/>
                <a:cs typeface="Montserrat"/>
                <a:sym typeface="Montserrat"/>
              </a:rPr>
              <a:t>1</a:t>
            </a:r>
            <a:endParaRPr sz="1000"/>
          </a:p>
        </p:txBody>
      </p:sp>
      <p:sp>
        <p:nvSpPr>
          <p:cNvPr id="557" name="Google Shape;557;p61">
            <a:hlinkClick r:id="" action="ppaction://hlinkshowjump?jump=previousslide"/>
          </p:cNvPr>
          <p:cNvSpPr/>
          <p:nvPr/>
        </p:nvSpPr>
        <p:spPr>
          <a:xfrm rot="10800000">
            <a:off x="745722" y="1066461"/>
            <a:ext cx="88200" cy="88200"/>
          </a:xfrm>
          <a:prstGeom prst="ellipse">
            <a:avLst/>
          </a:prstGeom>
          <a:solidFill>
            <a:schemeClr val="accent2"/>
          </a:solidFill>
          <a:ln w="28575" cap="flat" cmpd="sng">
            <a:solidFill>
              <a:schemeClr val="accent2"/>
            </a:solidFill>
            <a:prstDash val="solid"/>
            <a:round/>
            <a:headEnd type="none" w="sm" len="sm"/>
            <a:tailEnd type="none" w="sm" len="sm"/>
          </a:ln>
        </p:spPr>
        <p:txBody>
          <a:bodyPr spcFirstLastPara="1" wrap="square" lIns="0" tIns="0" rIns="0" bIns="0" anchor="ctr" anchorCtr="0">
            <a:noAutofit/>
          </a:bodyPr>
          <a:lstStyle/>
          <a:p>
            <a:pPr marL="0" lvl="0" indent="0" algn="l" rtl="0">
              <a:spcBef>
                <a:spcPts val="0"/>
              </a:spcBef>
              <a:spcAft>
                <a:spcPts val="0"/>
              </a:spcAft>
              <a:buNone/>
            </a:pPr>
            <a:r>
              <a:rPr lang="en" sz="1200">
                <a:solidFill>
                  <a:schemeClr val="dk1"/>
                </a:solidFill>
                <a:latin typeface="Montserrat"/>
                <a:ea typeface="Montserrat"/>
                <a:cs typeface="Montserrat"/>
                <a:sym typeface="Montserrat"/>
              </a:rPr>
              <a:t>🠺</a:t>
            </a:r>
            <a:endParaRPr sz="1200">
              <a:solidFill>
                <a:schemeClr val="dk1"/>
              </a:solidFill>
              <a:latin typeface="Montserrat"/>
              <a:ea typeface="Montserrat"/>
              <a:cs typeface="Montserrat"/>
              <a:sym typeface="Montserrat"/>
            </a:endParaRPr>
          </a:p>
        </p:txBody>
      </p:sp>
      <p:sp>
        <p:nvSpPr>
          <p:cNvPr id="558" name="Google Shape;558;p61">
            <a:hlinkClick r:id="" action="ppaction://hlinkshowjump?jump=nextslide"/>
          </p:cNvPr>
          <p:cNvSpPr/>
          <p:nvPr/>
        </p:nvSpPr>
        <p:spPr>
          <a:xfrm>
            <a:off x="745525" y="1325689"/>
            <a:ext cx="88500" cy="88500"/>
          </a:xfrm>
          <a:prstGeom prst="ellipse">
            <a:avLst/>
          </a:prstGeom>
          <a:solidFill>
            <a:schemeClr val="accent2"/>
          </a:solidFill>
          <a:ln w="28575" cap="flat" cmpd="sng">
            <a:solidFill>
              <a:schemeClr val="accent2"/>
            </a:solidFill>
            <a:prstDash val="solid"/>
            <a:round/>
            <a:headEnd type="none" w="sm" len="sm"/>
            <a:tailEnd type="none" w="sm" len="sm"/>
          </a:ln>
        </p:spPr>
        <p:txBody>
          <a:bodyPr spcFirstLastPara="1" wrap="square" lIns="0" tIns="91425" rIns="91425" bIns="91425" anchor="ctr" anchorCtr="0">
            <a:noAutofit/>
          </a:bodyPr>
          <a:lstStyle/>
          <a:p>
            <a:pPr marL="0" lvl="0" indent="0" algn="l" rtl="0">
              <a:spcBef>
                <a:spcPts val="0"/>
              </a:spcBef>
              <a:spcAft>
                <a:spcPts val="0"/>
              </a:spcAft>
              <a:buNone/>
            </a:pPr>
            <a:r>
              <a:rPr lang="en" sz="1200">
                <a:solidFill>
                  <a:schemeClr val="dk1"/>
                </a:solidFill>
                <a:latin typeface="Montserrat"/>
                <a:ea typeface="Montserrat"/>
                <a:cs typeface="Montserrat"/>
                <a:sym typeface="Montserrat"/>
              </a:rPr>
              <a:t>🠺</a:t>
            </a:r>
            <a:endParaRPr sz="1200">
              <a:solidFill>
                <a:schemeClr val="dk1"/>
              </a:solidFill>
              <a:latin typeface="Montserrat"/>
              <a:ea typeface="Montserrat"/>
              <a:cs typeface="Montserrat"/>
              <a:sym typeface="Montserrat"/>
            </a:endParaRPr>
          </a:p>
        </p:txBody>
      </p:sp>
      <p:sp>
        <p:nvSpPr>
          <p:cNvPr id="14" name="Rectangle 13"/>
          <p:cNvSpPr/>
          <p:nvPr/>
        </p:nvSpPr>
        <p:spPr>
          <a:xfrm>
            <a:off x="789775" y="1725999"/>
            <a:ext cx="2872902" cy="523220"/>
          </a:xfrm>
          <a:prstGeom prst="rect">
            <a:avLst/>
          </a:prstGeom>
        </p:spPr>
        <p:txBody>
          <a:bodyPr wrap="none">
            <a:spAutoFit/>
          </a:bodyPr>
          <a:lstStyle/>
          <a:p>
            <a:r>
              <a:rPr lang="fr-FR" sz="1600" dirty="0" smtClean="0">
                <a:solidFill>
                  <a:schemeClr val="accent2"/>
                </a:solidFill>
                <a:latin typeface="Montserrat ExtraBold" panose="00000900000000000000" pitchFamily="2" charset="0"/>
                <a:ea typeface="Montserrat ExtraBold"/>
                <a:cs typeface="Montserrat ExtraBold"/>
                <a:sym typeface="Montserrat ExtraBold"/>
              </a:rPr>
              <a:t>Exemple:</a:t>
            </a:r>
            <a:r>
              <a:rPr lang="fr-FR" sz="1200" b="1" dirty="0" smtClean="0">
                <a:solidFill>
                  <a:srgbClr val="ECECEC"/>
                </a:solidFill>
                <a:latin typeface="Sitka Heading" pitchFamily="2" charset="0"/>
              </a:rPr>
              <a:t> </a:t>
            </a:r>
            <a:br>
              <a:rPr lang="fr-FR" sz="1200" b="1" dirty="0" smtClean="0">
                <a:solidFill>
                  <a:srgbClr val="ECECEC"/>
                </a:solidFill>
                <a:latin typeface="Sitka Heading" pitchFamily="2" charset="0"/>
              </a:rPr>
            </a:br>
            <a:r>
              <a:rPr lang="fr-FR" sz="1200" b="1" dirty="0">
                <a:solidFill>
                  <a:srgbClr val="ECECEC"/>
                </a:solidFill>
                <a:latin typeface="Sitka Heading" pitchFamily="2" charset="0"/>
              </a:rPr>
              <a:t>Visualisation des Variables Qualitatives</a:t>
            </a:r>
            <a:endParaRPr lang="fr-FR" sz="1200" dirty="0">
              <a:solidFill>
                <a:srgbClr val="ECECEC"/>
              </a:solidFill>
              <a:latin typeface="Sitka Heading" pitchFamily="2" charset="0"/>
            </a:endParaRPr>
          </a:p>
        </p:txBody>
      </p:sp>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93410" y="4341449"/>
            <a:ext cx="905898" cy="645758"/>
          </a:xfrm>
          <a:prstGeom prst="rect">
            <a:avLst/>
          </a:prstGeom>
        </p:spPr>
      </p:pic>
      <p:pic>
        <p:nvPicPr>
          <p:cNvPr id="3" name="Picture 2"/>
          <p:cNvPicPr>
            <a:picLocks noChangeAspect="1"/>
          </p:cNvPicPr>
          <p:nvPr/>
        </p:nvPicPr>
        <p:blipFill>
          <a:blip r:embed="rId6"/>
          <a:stretch>
            <a:fillRect/>
          </a:stretch>
        </p:blipFill>
        <p:spPr>
          <a:xfrm>
            <a:off x="4579014" y="1414189"/>
            <a:ext cx="3521024" cy="2825951"/>
          </a:xfrm>
          <a:prstGeom prst="rect">
            <a:avLst/>
          </a:prstGeom>
        </p:spPr>
      </p:pic>
      <p:sp>
        <p:nvSpPr>
          <p:cNvPr id="11" name="Rectangle 10"/>
          <p:cNvSpPr/>
          <p:nvPr/>
        </p:nvSpPr>
        <p:spPr>
          <a:xfrm>
            <a:off x="4797708" y="754385"/>
            <a:ext cx="3097323" cy="307777"/>
          </a:xfrm>
          <a:prstGeom prst="rect">
            <a:avLst/>
          </a:prstGeom>
        </p:spPr>
        <p:txBody>
          <a:bodyPr wrap="none">
            <a:spAutoFit/>
          </a:bodyPr>
          <a:lstStyle/>
          <a:p>
            <a:r>
              <a:rPr lang="fr-FR" dirty="0">
                <a:solidFill>
                  <a:srgbClr val="ECECEC"/>
                </a:solidFill>
                <a:latin typeface="ui-sans-serif"/>
              </a:rPr>
              <a:t>G</a:t>
            </a:r>
            <a:r>
              <a:rPr lang="fr-FR" dirty="0" smtClean="0">
                <a:solidFill>
                  <a:srgbClr val="ECECEC"/>
                </a:solidFill>
                <a:latin typeface="ui-sans-serif"/>
              </a:rPr>
              <a:t>raphique </a:t>
            </a:r>
            <a:r>
              <a:rPr lang="fr-FR" dirty="0">
                <a:solidFill>
                  <a:srgbClr val="ECECEC"/>
                </a:solidFill>
                <a:latin typeface="ui-sans-serif"/>
              </a:rPr>
              <a:t>en barres pour la variable</a:t>
            </a:r>
            <a:endParaRPr lang="fr-FR" dirty="0"/>
          </a:p>
        </p:txBody>
      </p:sp>
      <p:sp>
        <p:nvSpPr>
          <p:cNvPr id="12" name="Rectangle 11"/>
          <p:cNvSpPr/>
          <p:nvPr/>
        </p:nvSpPr>
        <p:spPr>
          <a:xfrm>
            <a:off x="5717031" y="1062162"/>
            <a:ext cx="1258678" cy="307777"/>
          </a:xfrm>
          <a:prstGeom prst="rect">
            <a:avLst/>
          </a:prstGeom>
        </p:spPr>
        <p:txBody>
          <a:bodyPr wrap="none">
            <a:spAutoFit/>
          </a:bodyPr>
          <a:lstStyle/>
          <a:p>
            <a:r>
              <a:rPr lang="fr-FR" b="1" dirty="0" smtClean="0">
                <a:solidFill>
                  <a:srgbClr val="ECECEC"/>
                </a:solidFill>
                <a:latin typeface="ui-monospace"/>
              </a:rPr>
              <a:t>« Category »</a:t>
            </a:r>
            <a:endParaRPr lang="fr-FR" dirty="0"/>
          </a:p>
        </p:txBody>
      </p:sp>
    </p:spTree>
    <p:extLst>
      <p:ext uri="{BB962C8B-B14F-4D97-AF65-F5344CB8AC3E}">
        <p14:creationId xmlns:p14="http://schemas.microsoft.com/office/powerpoint/2010/main" val="3576016774"/>
      </p:ext>
    </p:extLst>
  </p:cSld>
  <p:clrMapOvr>
    <a:masterClrMapping/>
  </p:clrMapOvr>
  <p:transition spd="slow">
    <p:push dir="u"/>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34"/>
        <p:cNvGrpSpPr/>
        <p:nvPr/>
      </p:nvGrpSpPr>
      <p:grpSpPr>
        <a:xfrm>
          <a:off x="0" y="0"/>
          <a:ext cx="0" cy="0"/>
          <a:chOff x="0" y="0"/>
          <a:chExt cx="0" cy="0"/>
        </a:xfrm>
      </p:grpSpPr>
      <p:sp>
        <p:nvSpPr>
          <p:cNvPr id="536" name="Google Shape;536;p61"/>
          <p:cNvSpPr txBox="1">
            <a:spLocks noGrp="1"/>
          </p:cNvSpPr>
          <p:nvPr>
            <p:ph type="title"/>
          </p:nvPr>
        </p:nvSpPr>
        <p:spPr>
          <a:xfrm>
            <a:off x="1380196" y="658489"/>
            <a:ext cx="2796945" cy="755700"/>
          </a:xfrm>
          <a:prstGeom prst="rect">
            <a:avLst/>
          </a:prstGeom>
        </p:spPr>
        <p:txBody>
          <a:bodyPr spcFirstLastPara="1" wrap="square" lIns="91425" tIns="91425" rIns="91425" bIns="91425" anchor="ctr" anchorCtr="0">
            <a:noAutofit/>
          </a:bodyPr>
          <a:lstStyle/>
          <a:p>
            <a:r>
              <a:rPr lang="fr-FR" dirty="0">
                <a:solidFill>
                  <a:schemeClr val="accent2"/>
                </a:solidFill>
                <a:latin typeface="Montserrat ExtraBold" panose="00000900000000000000" pitchFamily="2" charset="0"/>
              </a:rPr>
              <a:t>Visualisations</a:t>
            </a:r>
            <a:endParaRPr dirty="0"/>
          </a:p>
        </p:txBody>
      </p:sp>
      <p:sp>
        <p:nvSpPr>
          <p:cNvPr id="551" name="Google Shape;551;p61"/>
          <p:cNvSpPr/>
          <p:nvPr/>
        </p:nvSpPr>
        <p:spPr>
          <a:xfrm>
            <a:off x="492045" y="0"/>
            <a:ext cx="299744" cy="1234986"/>
          </a:xfrm>
          <a:custGeom>
            <a:avLst/>
            <a:gdLst/>
            <a:ahLst/>
            <a:cxnLst/>
            <a:rect l="l" t="t" r="r" b="b"/>
            <a:pathLst>
              <a:path w="11670" h="48082" fill="none" extrusionOk="0">
                <a:moveTo>
                  <a:pt x="11599" y="0"/>
                </a:moveTo>
                <a:lnTo>
                  <a:pt x="11670" y="21647"/>
                </a:lnTo>
                <a:lnTo>
                  <a:pt x="1" y="34388"/>
                </a:lnTo>
                <a:lnTo>
                  <a:pt x="1" y="48081"/>
                </a:lnTo>
                <a:lnTo>
                  <a:pt x="6097" y="48081"/>
                </a:lnTo>
              </a:path>
            </a:pathLst>
          </a:custGeom>
          <a:solidFill>
            <a:schemeClr val="lt1"/>
          </a:solidFill>
          <a:ln w="19050" cap="flat" cmpd="sng">
            <a:solidFill>
              <a:schemeClr val="lt1"/>
            </a:solidFill>
            <a:prstDash val="solid"/>
            <a:miter lim="23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2" name="Google Shape;552;p61"/>
          <p:cNvGrpSpPr/>
          <p:nvPr/>
        </p:nvGrpSpPr>
        <p:grpSpPr>
          <a:xfrm>
            <a:off x="629692" y="1105264"/>
            <a:ext cx="144992" cy="269768"/>
            <a:chOff x="629692" y="1105264"/>
            <a:chExt cx="144992" cy="269768"/>
          </a:xfrm>
        </p:grpSpPr>
        <p:sp>
          <p:nvSpPr>
            <p:cNvPr id="553" name="Google Shape;553;p61"/>
            <p:cNvSpPr/>
            <p:nvPr/>
          </p:nvSpPr>
          <p:spPr>
            <a:xfrm>
              <a:off x="629692" y="1105264"/>
              <a:ext cx="144992" cy="135206"/>
            </a:xfrm>
            <a:custGeom>
              <a:avLst/>
              <a:gdLst/>
              <a:ahLst/>
              <a:cxnLst/>
              <a:rect l="l" t="t" r="r" b="b"/>
              <a:pathLst>
                <a:path w="5645" h="5264" fill="none" extrusionOk="0">
                  <a:moveTo>
                    <a:pt x="0" y="5264"/>
                  </a:moveTo>
                  <a:lnTo>
                    <a:pt x="5644" y="1"/>
                  </a:lnTo>
                </a:path>
              </a:pathLst>
            </a:custGeom>
            <a:solidFill>
              <a:schemeClr val="lt1"/>
            </a:solidFill>
            <a:ln w="22625" cap="flat" cmpd="sng">
              <a:solidFill>
                <a:schemeClr val="lt1"/>
              </a:solidFill>
              <a:prstDash val="solid"/>
              <a:miter lim="23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61"/>
            <p:cNvSpPr/>
            <p:nvPr/>
          </p:nvSpPr>
          <p:spPr>
            <a:xfrm>
              <a:off x="635188" y="1229450"/>
              <a:ext cx="135822" cy="145583"/>
            </a:xfrm>
            <a:custGeom>
              <a:avLst/>
              <a:gdLst/>
              <a:ahLst/>
              <a:cxnLst/>
              <a:rect l="l" t="t" r="r" b="b"/>
              <a:pathLst>
                <a:path w="5288" h="5668" fill="none" extrusionOk="0">
                  <a:moveTo>
                    <a:pt x="0" y="0"/>
                  </a:moveTo>
                  <a:lnTo>
                    <a:pt x="5287" y="5668"/>
                  </a:lnTo>
                </a:path>
              </a:pathLst>
            </a:custGeom>
            <a:solidFill>
              <a:schemeClr val="lt1"/>
            </a:solidFill>
            <a:ln w="22625" cap="flat" cmpd="sng">
              <a:solidFill>
                <a:schemeClr val="lt1"/>
              </a:solidFill>
              <a:prstDash val="solid"/>
              <a:miter lim="23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5" name="Google Shape;555;p61">
            <a:hlinkClick r:id="rId3" action="ppaction://hlinksldjump"/>
          </p:cNvPr>
          <p:cNvSpPr/>
          <p:nvPr/>
        </p:nvSpPr>
        <p:spPr>
          <a:xfrm>
            <a:off x="662726" y="431825"/>
            <a:ext cx="254100" cy="254100"/>
          </a:xfrm>
          <a:prstGeom prst="ellipse">
            <a:avLst/>
          </a:prstGeom>
          <a:solidFill>
            <a:schemeClr val="dk1"/>
          </a:solidFill>
          <a:ln w="28575" cap="flat" cmpd="sng">
            <a:solidFill>
              <a:schemeClr val="accent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b="1">
                <a:solidFill>
                  <a:schemeClr val="lt1"/>
                </a:solidFill>
                <a:latin typeface="Montserrat"/>
                <a:ea typeface="Montserrat"/>
                <a:cs typeface="Montserrat"/>
                <a:sym typeface="Montserrat"/>
              </a:rPr>
              <a:t>T</a:t>
            </a:r>
            <a:endParaRPr sz="1600" b="1"/>
          </a:p>
        </p:txBody>
      </p:sp>
      <p:sp>
        <p:nvSpPr>
          <p:cNvPr id="556" name="Google Shape;556;p61">
            <a:hlinkClick r:id="rId4" action="ppaction://hlinksldjump"/>
          </p:cNvPr>
          <p:cNvSpPr/>
          <p:nvPr/>
        </p:nvSpPr>
        <p:spPr>
          <a:xfrm>
            <a:off x="404400" y="796152"/>
            <a:ext cx="175200" cy="175200"/>
          </a:xfrm>
          <a:prstGeom prst="ellipse">
            <a:avLst/>
          </a:prstGeom>
          <a:solidFill>
            <a:schemeClr val="dk1"/>
          </a:solidFill>
          <a:ln w="28575" cap="flat" cmpd="sng">
            <a:solidFill>
              <a:schemeClr val="accent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sz="1000" b="1">
                <a:solidFill>
                  <a:schemeClr val="lt1"/>
                </a:solidFill>
                <a:latin typeface="Montserrat"/>
                <a:ea typeface="Montserrat"/>
                <a:cs typeface="Montserrat"/>
                <a:sym typeface="Montserrat"/>
              </a:rPr>
              <a:t>1</a:t>
            </a:r>
            <a:endParaRPr sz="1000"/>
          </a:p>
        </p:txBody>
      </p:sp>
      <p:sp>
        <p:nvSpPr>
          <p:cNvPr id="557" name="Google Shape;557;p61">
            <a:hlinkClick r:id="" action="ppaction://hlinkshowjump?jump=previousslide"/>
          </p:cNvPr>
          <p:cNvSpPr/>
          <p:nvPr/>
        </p:nvSpPr>
        <p:spPr>
          <a:xfrm rot="10800000">
            <a:off x="745722" y="1066461"/>
            <a:ext cx="88200" cy="88200"/>
          </a:xfrm>
          <a:prstGeom prst="ellipse">
            <a:avLst/>
          </a:prstGeom>
          <a:solidFill>
            <a:schemeClr val="accent2"/>
          </a:solidFill>
          <a:ln w="28575" cap="flat" cmpd="sng">
            <a:solidFill>
              <a:schemeClr val="accent2"/>
            </a:solidFill>
            <a:prstDash val="solid"/>
            <a:round/>
            <a:headEnd type="none" w="sm" len="sm"/>
            <a:tailEnd type="none" w="sm" len="sm"/>
          </a:ln>
        </p:spPr>
        <p:txBody>
          <a:bodyPr spcFirstLastPara="1" wrap="square" lIns="0" tIns="0" rIns="0" bIns="0" anchor="ctr" anchorCtr="0">
            <a:noAutofit/>
          </a:bodyPr>
          <a:lstStyle/>
          <a:p>
            <a:pPr marL="0" lvl="0" indent="0" algn="l" rtl="0">
              <a:spcBef>
                <a:spcPts val="0"/>
              </a:spcBef>
              <a:spcAft>
                <a:spcPts val="0"/>
              </a:spcAft>
              <a:buNone/>
            </a:pPr>
            <a:r>
              <a:rPr lang="en" sz="1200">
                <a:solidFill>
                  <a:schemeClr val="dk1"/>
                </a:solidFill>
                <a:latin typeface="Montserrat"/>
                <a:ea typeface="Montserrat"/>
                <a:cs typeface="Montserrat"/>
                <a:sym typeface="Montserrat"/>
              </a:rPr>
              <a:t>🠺</a:t>
            </a:r>
            <a:endParaRPr sz="1200">
              <a:solidFill>
                <a:schemeClr val="dk1"/>
              </a:solidFill>
              <a:latin typeface="Montserrat"/>
              <a:ea typeface="Montserrat"/>
              <a:cs typeface="Montserrat"/>
              <a:sym typeface="Montserrat"/>
            </a:endParaRPr>
          </a:p>
        </p:txBody>
      </p:sp>
      <p:sp>
        <p:nvSpPr>
          <p:cNvPr id="558" name="Google Shape;558;p61">
            <a:hlinkClick r:id="" action="ppaction://hlinkshowjump?jump=nextslide"/>
          </p:cNvPr>
          <p:cNvSpPr/>
          <p:nvPr/>
        </p:nvSpPr>
        <p:spPr>
          <a:xfrm>
            <a:off x="745525" y="1325689"/>
            <a:ext cx="88500" cy="88500"/>
          </a:xfrm>
          <a:prstGeom prst="ellipse">
            <a:avLst/>
          </a:prstGeom>
          <a:solidFill>
            <a:schemeClr val="accent2"/>
          </a:solidFill>
          <a:ln w="28575" cap="flat" cmpd="sng">
            <a:solidFill>
              <a:schemeClr val="accent2"/>
            </a:solidFill>
            <a:prstDash val="solid"/>
            <a:round/>
            <a:headEnd type="none" w="sm" len="sm"/>
            <a:tailEnd type="none" w="sm" len="sm"/>
          </a:ln>
        </p:spPr>
        <p:txBody>
          <a:bodyPr spcFirstLastPara="1" wrap="square" lIns="0" tIns="91425" rIns="91425" bIns="91425" anchor="ctr" anchorCtr="0">
            <a:noAutofit/>
          </a:bodyPr>
          <a:lstStyle/>
          <a:p>
            <a:pPr marL="0" lvl="0" indent="0" algn="l" rtl="0">
              <a:spcBef>
                <a:spcPts val="0"/>
              </a:spcBef>
              <a:spcAft>
                <a:spcPts val="0"/>
              </a:spcAft>
              <a:buNone/>
            </a:pPr>
            <a:r>
              <a:rPr lang="en" sz="1200">
                <a:solidFill>
                  <a:schemeClr val="dk1"/>
                </a:solidFill>
                <a:latin typeface="Montserrat"/>
                <a:ea typeface="Montserrat"/>
                <a:cs typeface="Montserrat"/>
                <a:sym typeface="Montserrat"/>
              </a:rPr>
              <a:t>🠺</a:t>
            </a:r>
            <a:endParaRPr sz="1200">
              <a:solidFill>
                <a:schemeClr val="dk1"/>
              </a:solidFill>
              <a:latin typeface="Montserrat"/>
              <a:ea typeface="Montserrat"/>
              <a:cs typeface="Montserrat"/>
              <a:sym typeface="Montserrat"/>
            </a:endParaRPr>
          </a:p>
        </p:txBody>
      </p:sp>
      <p:sp>
        <p:nvSpPr>
          <p:cNvPr id="14" name="Rectangle 13"/>
          <p:cNvSpPr/>
          <p:nvPr/>
        </p:nvSpPr>
        <p:spPr>
          <a:xfrm>
            <a:off x="789775" y="1725999"/>
            <a:ext cx="2972289" cy="523220"/>
          </a:xfrm>
          <a:prstGeom prst="rect">
            <a:avLst/>
          </a:prstGeom>
        </p:spPr>
        <p:txBody>
          <a:bodyPr wrap="none">
            <a:spAutoFit/>
          </a:bodyPr>
          <a:lstStyle/>
          <a:p>
            <a:r>
              <a:rPr lang="fr-FR" sz="1600" dirty="0" smtClean="0">
                <a:solidFill>
                  <a:schemeClr val="accent2"/>
                </a:solidFill>
                <a:latin typeface="Montserrat ExtraBold" panose="00000900000000000000" pitchFamily="2" charset="0"/>
                <a:ea typeface="Montserrat ExtraBold"/>
                <a:cs typeface="Montserrat ExtraBold"/>
                <a:sym typeface="Montserrat ExtraBold"/>
              </a:rPr>
              <a:t>Exemple:</a:t>
            </a:r>
            <a:r>
              <a:rPr lang="fr-FR" sz="1200" b="1" dirty="0" smtClean="0">
                <a:solidFill>
                  <a:srgbClr val="ECECEC"/>
                </a:solidFill>
                <a:latin typeface="Sitka Heading" pitchFamily="2" charset="0"/>
              </a:rPr>
              <a:t> </a:t>
            </a:r>
            <a:br>
              <a:rPr lang="fr-FR" sz="1200" b="1" dirty="0" smtClean="0">
                <a:solidFill>
                  <a:srgbClr val="ECECEC"/>
                </a:solidFill>
                <a:latin typeface="Sitka Heading" pitchFamily="2" charset="0"/>
              </a:rPr>
            </a:br>
            <a:r>
              <a:rPr lang="fr-FR" sz="1200" b="1" dirty="0">
                <a:solidFill>
                  <a:srgbClr val="ECECEC"/>
                </a:solidFill>
                <a:latin typeface="Sitka Heading" pitchFamily="2" charset="0"/>
              </a:rPr>
              <a:t>Visualisation des Variables Quantitatives</a:t>
            </a:r>
            <a:endParaRPr lang="fr-FR" sz="1200" dirty="0">
              <a:solidFill>
                <a:srgbClr val="ECECEC"/>
              </a:solidFill>
              <a:latin typeface="Sitka Heading" pitchFamily="2" charset="0"/>
            </a:endParaRPr>
          </a:p>
        </p:txBody>
      </p:sp>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04558" y="3999969"/>
            <a:ext cx="905898" cy="645758"/>
          </a:xfrm>
          <a:prstGeom prst="rect">
            <a:avLst/>
          </a:prstGeom>
        </p:spPr>
      </p:pic>
      <p:sp>
        <p:nvSpPr>
          <p:cNvPr id="11" name="Rectangle 10"/>
          <p:cNvSpPr/>
          <p:nvPr/>
        </p:nvSpPr>
        <p:spPr>
          <a:xfrm>
            <a:off x="4177141" y="772985"/>
            <a:ext cx="4440639" cy="307777"/>
          </a:xfrm>
          <a:prstGeom prst="rect">
            <a:avLst/>
          </a:prstGeom>
        </p:spPr>
        <p:txBody>
          <a:bodyPr wrap="none">
            <a:spAutoFit/>
          </a:bodyPr>
          <a:lstStyle/>
          <a:p>
            <a:r>
              <a:rPr lang="fr-FR" dirty="0" err="1" smtClean="0">
                <a:solidFill>
                  <a:srgbClr val="ECECEC"/>
                </a:solidFill>
                <a:latin typeface="ui-sans-serif"/>
              </a:rPr>
              <a:t>Boxplot</a:t>
            </a:r>
            <a:r>
              <a:rPr lang="fr-FR" dirty="0" smtClean="0">
                <a:solidFill>
                  <a:srgbClr val="ECECEC"/>
                </a:solidFill>
                <a:latin typeface="ui-sans-serif"/>
              </a:rPr>
              <a:t> </a:t>
            </a:r>
            <a:r>
              <a:rPr lang="fr-FR" dirty="0">
                <a:solidFill>
                  <a:srgbClr val="ECECEC"/>
                </a:solidFill>
                <a:latin typeface="ui-sans-serif"/>
              </a:rPr>
              <a:t>montre la distribution des notes par catégorie </a:t>
            </a:r>
            <a:endParaRPr lang="fr-FR" dirty="0"/>
          </a:p>
        </p:txBody>
      </p:sp>
      <p:sp>
        <p:nvSpPr>
          <p:cNvPr id="12" name="Rectangle 11"/>
          <p:cNvSpPr/>
          <p:nvPr/>
        </p:nvSpPr>
        <p:spPr>
          <a:xfrm>
            <a:off x="5717031" y="1062162"/>
            <a:ext cx="1258678" cy="307777"/>
          </a:xfrm>
          <a:prstGeom prst="rect">
            <a:avLst/>
          </a:prstGeom>
        </p:spPr>
        <p:txBody>
          <a:bodyPr wrap="none">
            <a:spAutoFit/>
          </a:bodyPr>
          <a:lstStyle/>
          <a:p>
            <a:r>
              <a:rPr lang="fr-FR" b="1" dirty="0" smtClean="0">
                <a:solidFill>
                  <a:srgbClr val="ECECEC"/>
                </a:solidFill>
                <a:latin typeface="ui-monospace"/>
              </a:rPr>
              <a:t>« Category »</a:t>
            </a:r>
            <a:endParaRPr lang="fr-FR" dirty="0"/>
          </a:p>
        </p:txBody>
      </p:sp>
      <p:pic>
        <p:nvPicPr>
          <p:cNvPr id="4" name="Picture 3"/>
          <p:cNvPicPr>
            <a:picLocks noChangeAspect="1"/>
          </p:cNvPicPr>
          <p:nvPr/>
        </p:nvPicPr>
        <p:blipFill>
          <a:blip r:embed="rId6"/>
          <a:stretch>
            <a:fillRect/>
          </a:stretch>
        </p:blipFill>
        <p:spPr>
          <a:xfrm>
            <a:off x="4557507" y="1428624"/>
            <a:ext cx="3577726" cy="2546362"/>
          </a:xfrm>
          <a:prstGeom prst="rect">
            <a:avLst/>
          </a:prstGeom>
        </p:spPr>
      </p:pic>
    </p:spTree>
    <p:extLst>
      <p:ext uri="{BB962C8B-B14F-4D97-AF65-F5344CB8AC3E}">
        <p14:creationId xmlns:p14="http://schemas.microsoft.com/office/powerpoint/2010/main" val="872009460"/>
      </p:ext>
    </p:extLst>
  </p:cSld>
  <p:clrMapOvr>
    <a:masterClrMapping/>
  </p:clrMapOvr>
  <p:transition spd="slow">
    <p:push dir="u"/>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34"/>
        <p:cNvGrpSpPr/>
        <p:nvPr/>
      </p:nvGrpSpPr>
      <p:grpSpPr>
        <a:xfrm>
          <a:off x="0" y="0"/>
          <a:ext cx="0" cy="0"/>
          <a:chOff x="0" y="0"/>
          <a:chExt cx="0" cy="0"/>
        </a:xfrm>
      </p:grpSpPr>
      <p:sp>
        <p:nvSpPr>
          <p:cNvPr id="536" name="Google Shape;536;p61"/>
          <p:cNvSpPr txBox="1">
            <a:spLocks noGrp="1"/>
          </p:cNvSpPr>
          <p:nvPr>
            <p:ph type="title"/>
          </p:nvPr>
        </p:nvSpPr>
        <p:spPr>
          <a:xfrm>
            <a:off x="1380196" y="658489"/>
            <a:ext cx="2796945" cy="755700"/>
          </a:xfrm>
          <a:prstGeom prst="rect">
            <a:avLst/>
          </a:prstGeom>
        </p:spPr>
        <p:txBody>
          <a:bodyPr spcFirstLastPara="1" wrap="square" lIns="91425" tIns="91425" rIns="91425" bIns="91425" anchor="ctr" anchorCtr="0">
            <a:noAutofit/>
          </a:bodyPr>
          <a:lstStyle/>
          <a:p>
            <a:r>
              <a:rPr lang="fr-FR" dirty="0">
                <a:solidFill>
                  <a:schemeClr val="accent2"/>
                </a:solidFill>
                <a:latin typeface="Montserrat ExtraBold" panose="00000900000000000000" pitchFamily="2" charset="0"/>
              </a:rPr>
              <a:t>Visualisations</a:t>
            </a:r>
            <a:endParaRPr dirty="0"/>
          </a:p>
        </p:txBody>
      </p:sp>
      <p:sp>
        <p:nvSpPr>
          <p:cNvPr id="551" name="Google Shape;551;p61"/>
          <p:cNvSpPr/>
          <p:nvPr/>
        </p:nvSpPr>
        <p:spPr>
          <a:xfrm>
            <a:off x="492045" y="0"/>
            <a:ext cx="299744" cy="1234986"/>
          </a:xfrm>
          <a:custGeom>
            <a:avLst/>
            <a:gdLst/>
            <a:ahLst/>
            <a:cxnLst/>
            <a:rect l="l" t="t" r="r" b="b"/>
            <a:pathLst>
              <a:path w="11670" h="48082" fill="none" extrusionOk="0">
                <a:moveTo>
                  <a:pt x="11599" y="0"/>
                </a:moveTo>
                <a:lnTo>
                  <a:pt x="11670" y="21647"/>
                </a:lnTo>
                <a:lnTo>
                  <a:pt x="1" y="34388"/>
                </a:lnTo>
                <a:lnTo>
                  <a:pt x="1" y="48081"/>
                </a:lnTo>
                <a:lnTo>
                  <a:pt x="6097" y="48081"/>
                </a:lnTo>
              </a:path>
            </a:pathLst>
          </a:custGeom>
          <a:solidFill>
            <a:schemeClr val="lt1"/>
          </a:solidFill>
          <a:ln w="19050" cap="flat" cmpd="sng">
            <a:solidFill>
              <a:schemeClr val="lt1"/>
            </a:solidFill>
            <a:prstDash val="solid"/>
            <a:miter lim="23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2" name="Google Shape;552;p61"/>
          <p:cNvGrpSpPr/>
          <p:nvPr/>
        </p:nvGrpSpPr>
        <p:grpSpPr>
          <a:xfrm>
            <a:off x="629692" y="1105264"/>
            <a:ext cx="144992" cy="269768"/>
            <a:chOff x="629692" y="1105264"/>
            <a:chExt cx="144992" cy="269768"/>
          </a:xfrm>
        </p:grpSpPr>
        <p:sp>
          <p:nvSpPr>
            <p:cNvPr id="553" name="Google Shape;553;p61"/>
            <p:cNvSpPr/>
            <p:nvPr/>
          </p:nvSpPr>
          <p:spPr>
            <a:xfrm>
              <a:off x="629692" y="1105264"/>
              <a:ext cx="144992" cy="135206"/>
            </a:xfrm>
            <a:custGeom>
              <a:avLst/>
              <a:gdLst/>
              <a:ahLst/>
              <a:cxnLst/>
              <a:rect l="l" t="t" r="r" b="b"/>
              <a:pathLst>
                <a:path w="5645" h="5264" fill="none" extrusionOk="0">
                  <a:moveTo>
                    <a:pt x="0" y="5264"/>
                  </a:moveTo>
                  <a:lnTo>
                    <a:pt x="5644" y="1"/>
                  </a:lnTo>
                </a:path>
              </a:pathLst>
            </a:custGeom>
            <a:solidFill>
              <a:schemeClr val="lt1"/>
            </a:solidFill>
            <a:ln w="22625" cap="flat" cmpd="sng">
              <a:solidFill>
                <a:schemeClr val="lt1"/>
              </a:solidFill>
              <a:prstDash val="solid"/>
              <a:miter lim="23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61"/>
            <p:cNvSpPr/>
            <p:nvPr/>
          </p:nvSpPr>
          <p:spPr>
            <a:xfrm>
              <a:off x="635188" y="1229450"/>
              <a:ext cx="135822" cy="145583"/>
            </a:xfrm>
            <a:custGeom>
              <a:avLst/>
              <a:gdLst/>
              <a:ahLst/>
              <a:cxnLst/>
              <a:rect l="l" t="t" r="r" b="b"/>
              <a:pathLst>
                <a:path w="5288" h="5668" fill="none" extrusionOk="0">
                  <a:moveTo>
                    <a:pt x="0" y="0"/>
                  </a:moveTo>
                  <a:lnTo>
                    <a:pt x="5287" y="5668"/>
                  </a:lnTo>
                </a:path>
              </a:pathLst>
            </a:custGeom>
            <a:solidFill>
              <a:schemeClr val="lt1"/>
            </a:solidFill>
            <a:ln w="22625" cap="flat" cmpd="sng">
              <a:solidFill>
                <a:schemeClr val="lt1"/>
              </a:solidFill>
              <a:prstDash val="solid"/>
              <a:miter lim="23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5" name="Google Shape;555;p61">
            <a:hlinkClick r:id="rId3" action="ppaction://hlinksldjump"/>
          </p:cNvPr>
          <p:cNvSpPr/>
          <p:nvPr/>
        </p:nvSpPr>
        <p:spPr>
          <a:xfrm>
            <a:off x="662726" y="431825"/>
            <a:ext cx="254100" cy="254100"/>
          </a:xfrm>
          <a:prstGeom prst="ellipse">
            <a:avLst/>
          </a:prstGeom>
          <a:solidFill>
            <a:schemeClr val="dk1"/>
          </a:solidFill>
          <a:ln w="28575" cap="flat" cmpd="sng">
            <a:solidFill>
              <a:schemeClr val="accent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b="1">
                <a:solidFill>
                  <a:schemeClr val="lt1"/>
                </a:solidFill>
                <a:latin typeface="Montserrat"/>
                <a:ea typeface="Montserrat"/>
                <a:cs typeface="Montserrat"/>
                <a:sym typeface="Montserrat"/>
              </a:rPr>
              <a:t>T</a:t>
            </a:r>
            <a:endParaRPr sz="1600" b="1"/>
          </a:p>
        </p:txBody>
      </p:sp>
      <p:sp>
        <p:nvSpPr>
          <p:cNvPr id="556" name="Google Shape;556;p61">
            <a:hlinkClick r:id="rId4" action="ppaction://hlinksldjump"/>
          </p:cNvPr>
          <p:cNvSpPr/>
          <p:nvPr/>
        </p:nvSpPr>
        <p:spPr>
          <a:xfrm>
            <a:off x="404400" y="796152"/>
            <a:ext cx="175200" cy="175200"/>
          </a:xfrm>
          <a:prstGeom prst="ellipse">
            <a:avLst/>
          </a:prstGeom>
          <a:solidFill>
            <a:schemeClr val="dk1"/>
          </a:solidFill>
          <a:ln w="28575" cap="flat" cmpd="sng">
            <a:solidFill>
              <a:schemeClr val="accent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sz="1000" b="1">
                <a:solidFill>
                  <a:schemeClr val="lt1"/>
                </a:solidFill>
                <a:latin typeface="Montserrat"/>
                <a:ea typeface="Montserrat"/>
                <a:cs typeface="Montserrat"/>
                <a:sym typeface="Montserrat"/>
              </a:rPr>
              <a:t>1</a:t>
            </a:r>
            <a:endParaRPr sz="1000"/>
          </a:p>
        </p:txBody>
      </p:sp>
      <p:sp>
        <p:nvSpPr>
          <p:cNvPr id="557" name="Google Shape;557;p61">
            <a:hlinkClick r:id="" action="ppaction://hlinkshowjump?jump=previousslide"/>
          </p:cNvPr>
          <p:cNvSpPr/>
          <p:nvPr/>
        </p:nvSpPr>
        <p:spPr>
          <a:xfrm rot="10800000">
            <a:off x="745722" y="1066461"/>
            <a:ext cx="88200" cy="88200"/>
          </a:xfrm>
          <a:prstGeom prst="ellipse">
            <a:avLst/>
          </a:prstGeom>
          <a:solidFill>
            <a:schemeClr val="accent2"/>
          </a:solidFill>
          <a:ln w="28575" cap="flat" cmpd="sng">
            <a:solidFill>
              <a:schemeClr val="accent2"/>
            </a:solidFill>
            <a:prstDash val="solid"/>
            <a:round/>
            <a:headEnd type="none" w="sm" len="sm"/>
            <a:tailEnd type="none" w="sm" len="sm"/>
          </a:ln>
        </p:spPr>
        <p:txBody>
          <a:bodyPr spcFirstLastPara="1" wrap="square" lIns="0" tIns="0" rIns="0" bIns="0" anchor="ctr" anchorCtr="0">
            <a:noAutofit/>
          </a:bodyPr>
          <a:lstStyle/>
          <a:p>
            <a:pPr marL="0" lvl="0" indent="0" algn="l" rtl="0">
              <a:spcBef>
                <a:spcPts val="0"/>
              </a:spcBef>
              <a:spcAft>
                <a:spcPts val="0"/>
              </a:spcAft>
              <a:buNone/>
            </a:pPr>
            <a:r>
              <a:rPr lang="en" sz="1200">
                <a:solidFill>
                  <a:schemeClr val="dk1"/>
                </a:solidFill>
                <a:latin typeface="Montserrat"/>
                <a:ea typeface="Montserrat"/>
                <a:cs typeface="Montserrat"/>
                <a:sym typeface="Montserrat"/>
              </a:rPr>
              <a:t>🠺</a:t>
            </a:r>
            <a:endParaRPr sz="1200">
              <a:solidFill>
                <a:schemeClr val="dk1"/>
              </a:solidFill>
              <a:latin typeface="Montserrat"/>
              <a:ea typeface="Montserrat"/>
              <a:cs typeface="Montserrat"/>
              <a:sym typeface="Montserrat"/>
            </a:endParaRPr>
          </a:p>
        </p:txBody>
      </p:sp>
      <p:sp>
        <p:nvSpPr>
          <p:cNvPr id="558" name="Google Shape;558;p61">
            <a:hlinkClick r:id="" action="ppaction://hlinkshowjump?jump=nextslide"/>
          </p:cNvPr>
          <p:cNvSpPr/>
          <p:nvPr/>
        </p:nvSpPr>
        <p:spPr>
          <a:xfrm>
            <a:off x="745525" y="1325689"/>
            <a:ext cx="88500" cy="88500"/>
          </a:xfrm>
          <a:prstGeom prst="ellipse">
            <a:avLst/>
          </a:prstGeom>
          <a:solidFill>
            <a:schemeClr val="accent2"/>
          </a:solidFill>
          <a:ln w="28575" cap="flat" cmpd="sng">
            <a:solidFill>
              <a:schemeClr val="accent2"/>
            </a:solidFill>
            <a:prstDash val="solid"/>
            <a:round/>
            <a:headEnd type="none" w="sm" len="sm"/>
            <a:tailEnd type="none" w="sm" len="sm"/>
          </a:ln>
        </p:spPr>
        <p:txBody>
          <a:bodyPr spcFirstLastPara="1" wrap="square" lIns="0" tIns="91425" rIns="91425" bIns="91425" anchor="ctr" anchorCtr="0">
            <a:noAutofit/>
          </a:bodyPr>
          <a:lstStyle/>
          <a:p>
            <a:pPr marL="0" lvl="0" indent="0" algn="l" rtl="0">
              <a:spcBef>
                <a:spcPts val="0"/>
              </a:spcBef>
              <a:spcAft>
                <a:spcPts val="0"/>
              </a:spcAft>
              <a:buNone/>
            </a:pPr>
            <a:r>
              <a:rPr lang="en" sz="1200">
                <a:solidFill>
                  <a:schemeClr val="dk1"/>
                </a:solidFill>
                <a:latin typeface="Montserrat"/>
                <a:ea typeface="Montserrat"/>
                <a:cs typeface="Montserrat"/>
                <a:sym typeface="Montserrat"/>
              </a:rPr>
              <a:t>🠺</a:t>
            </a:r>
            <a:endParaRPr sz="1200">
              <a:solidFill>
                <a:schemeClr val="dk1"/>
              </a:solidFill>
              <a:latin typeface="Montserrat"/>
              <a:ea typeface="Montserrat"/>
              <a:cs typeface="Montserrat"/>
              <a:sym typeface="Montserrat"/>
            </a:endParaRPr>
          </a:p>
        </p:txBody>
      </p:sp>
      <p:sp>
        <p:nvSpPr>
          <p:cNvPr id="14" name="Rectangle 13"/>
          <p:cNvSpPr/>
          <p:nvPr/>
        </p:nvSpPr>
        <p:spPr>
          <a:xfrm>
            <a:off x="771010" y="1666811"/>
            <a:ext cx="4479111" cy="307777"/>
          </a:xfrm>
          <a:prstGeom prst="rect">
            <a:avLst/>
          </a:prstGeom>
        </p:spPr>
        <p:txBody>
          <a:bodyPr wrap="none">
            <a:spAutoFit/>
          </a:bodyPr>
          <a:lstStyle/>
          <a:p>
            <a:r>
              <a:rPr lang="fr-FR" dirty="0">
                <a:solidFill>
                  <a:schemeClr val="accent2"/>
                </a:solidFill>
                <a:latin typeface="Montserrat ExtraBold" panose="00000900000000000000" pitchFamily="2" charset="0"/>
                <a:ea typeface="Montserrat ExtraBold"/>
                <a:cs typeface="Montserrat ExtraBold"/>
                <a:sym typeface="Montserrat ExtraBold"/>
              </a:rPr>
              <a:t>D'autres Visualisations Traitées dans le Code</a:t>
            </a:r>
            <a:endParaRPr lang="fr-FR" sz="1100" dirty="0">
              <a:solidFill>
                <a:srgbClr val="ECECEC"/>
              </a:solidFill>
              <a:latin typeface="Sitka Heading" pitchFamily="2" charset="0"/>
            </a:endParaRPr>
          </a:p>
        </p:txBody>
      </p:sp>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61886" y="4237713"/>
            <a:ext cx="905898" cy="645758"/>
          </a:xfrm>
          <a:prstGeom prst="rect">
            <a:avLst/>
          </a:prstGeom>
        </p:spPr>
      </p:pic>
      <p:sp>
        <p:nvSpPr>
          <p:cNvPr id="5" name="Rectangle 4"/>
          <p:cNvSpPr/>
          <p:nvPr/>
        </p:nvSpPr>
        <p:spPr>
          <a:xfrm>
            <a:off x="1036320" y="2195762"/>
            <a:ext cx="4572000" cy="1815882"/>
          </a:xfrm>
          <a:prstGeom prst="rect">
            <a:avLst/>
          </a:prstGeom>
        </p:spPr>
        <p:txBody>
          <a:bodyPr>
            <a:spAutoFit/>
          </a:bodyPr>
          <a:lstStyle/>
          <a:p>
            <a:pPr marL="285750" indent="-285750">
              <a:buFont typeface="Wingdings" panose="05000000000000000000" pitchFamily="2" charset="2"/>
              <a:buChar char="ü"/>
            </a:pPr>
            <a:r>
              <a:rPr lang="fr-FR" dirty="0">
                <a:solidFill>
                  <a:schemeClr val="bg1"/>
                </a:solidFill>
                <a:latin typeface="Bahnschrift SemiCondensed" panose="020B0502040204020203" pitchFamily="34" charset="0"/>
              </a:rPr>
              <a:t>Distribution des Catégories d'Applications</a:t>
            </a:r>
          </a:p>
          <a:p>
            <a:pPr marL="285750" indent="-285750">
              <a:buFont typeface="Wingdings" panose="05000000000000000000" pitchFamily="2" charset="2"/>
              <a:buChar char="ü"/>
            </a:pPr>
            <a:r>
              <a:rPr lang="fr-FR" dirty="0">
                <a:solidFill>
                  <a:schemeClr val="bg1"/>
                </a:solidFill>
                <a:latin typeface="Bahnschrift SemiCondensed" panose="020B0502040204020203" pitchFamily="34" charset="0"/>
              </a:rPr>
              <a:t>Distribution des Ratings par Catégorie</a:t>
            </a:r>
          </a:p>
          <a:p>
            <a:pPr marL="285750" indent="-285750">
              <a:buFont typeface="Wingdings" panose="05000000000000000000" pitchFamily="2" charset="2"/>
              <a:buChar char="ü"/>
            </a:pPr>
            <a:r>
              <a:rPr lang="fr-FR" dirty="0">
                <a:solidFill>
                  <a:schemeClr val="bg1"/>
                </a:solidFill>
                <a:latin typeface="Bahnschrift SemiCondensed" panose="020B0502040204020203" pitchFamily="34" charset="0"/>
              </a:rPr>
              <a:t>Distribution des Prix</a:t>
            </a:r>
          </a:p>
          <a:p>
            <a:pPr marL="285750" indent="-285750">
              <a:buFont typeface="Wingdings" panose="05000000000000000000" pitchFamily="2" charset="2"/>
              <a:buChar char="ü"/>
            </a:pPr>
            <a:r>
              <a:rPr lang="fr-FR" dirty="0">
                <a:solidFill>
                  <a:schemeClr val="bg1"/>
                </a:solidFill>
                <a:latin typeface="Bahnschrift SemiCondensed" panose="020B0502040204020203" pitchFamily="34" charset="0"/>
              </a:rPr>
              <a:t>Applications les Plus Populaires par Catégorie</a:t>
            </a:r>
          </a:p>
          <a:p>
            <a:pPr marL="285750" indent="-285750">
              <a:buFont typeface="Wingdings" panose="05000000000000000000" pitchFamily="2" charset="2"/>
              <a:buChar char="ü"/>
            </a:pPr>
            <a:r>
              <a:rPr lang="fr-FR" dirty="0">
                <a:solidFill>
                  <a:schemeClr val="bg1"/>
                </a:solidFill>
                <a:latin typeface="Bahnschrift SemiCondensed" panose="020B0502040204020203" pitchFamily="34" charset="0"/>
              </a:rPr>
              <a:t>Tendance des Notes Moyennes par Année</a:t>
            </a:r>
          </a:p>
          <a:p>
            <a:pPr marL="285750" indent="-285750">
              <a:buFont typeface="Wingdings" panose="05000000000000000000" pitchFamily="2" charset="2"/>
              <a:buChar char="ü"/>
            </a:pPr>
            <a:r>
              <a:rPr lang="fr-FR" dirty="0">
                <a:solidFill>
                  <a:schemeClr val="bg1"/>
                </a:solidFill>
                <a:latin typeface="Bahnschrift SemiCondensed" panose="020B0502040204020203" pitchFamily="34" charset="0"/>
              </a:rPr>
              <a:t>Relation entre les Notes et le Nombre de Téléchargements</a:t>
            </a:r>
          </a:p>
          <a:p>
            <a:pPr marL="285750" indent="-285750">
              <a:buFont typeface="Wingdings" panose="05000000000000000000" pitchFamily="2" charset="2"/>
              <a:buChar char="ü"/>
            </a:pPr>
            <a:r>
              <a:rPr lang="fr-FR" dirty="0" err="1">
                <a:solidFill>
                  <a:schemeClr val="bg1"/>
                </a:solidFill>
                <a:latin typeface="Bahnschrift SemiCondensed" panose="020B0502040204020203" pitchFamily="34" charset="0"/>
              </a:rPr>
              <a:t>Scatter</a:t>
            </a:r>
            <a:r>
              <a:rPr lang="fr-FR" dirty="0">
                <a:solidFill>
                  <a:schemeClr val="bg1"/>
                </a:solidFill>
                <a:latin typeface="Bahnschrift SemiCondensed" panose="020B0502040204020203" pitchFamily="34" charset="0"/>
              </a:rPr>
              <a:t> Plot par Catégorie</a:t>
            </a:r>
          </a:p>
          <a:p>
            <a:pPr marL="285750" indent="-285750">
              <a:buFont typeface="Wingdings" panose="05000000000000000000" pitchFamily="2" charset="2"/>
              <a:buChar char="ü"/>
            </a:pPr>
            <a:r>
              <a:rPr lang="fr-FR" dirty="0">
                <a:solidFill>
                  <a:schemeClr val="bg1"/>
                </a:solidFill>
                <a:latin typeface="Bahnschrift SemiCondensed" panose="020B0502040204020203" pitchFamily="34" charset="0"/>
              </a:rPr>
              <a:t>Joint Plot avec Transformation Logarithmique</a:t>
            </a:r>
          </a:p>
        </p:txBody>
      </p:sp>
    </p:spTree>
    <p:extLst>
      <p:ext uri="{BB962C8B-B14F-4D97-AF65-F5344CB8AC3E}">
        <p14:creationId xmlns:p14="http://schemas.microsoft.com/office/powerpoint/2010/main" val="268232989"/>
      </p:ext>
    </p:extLst>
  </p:cSld>
  <p:clrMapOvr>
    <a:masterClrMapping/>
  </p:clrMapOvr>
  <p:transition spd="slow">
    <p:push dir="u"/>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34"/>
        <p:cNvGrpSpPr/>
        <p:nvPr/>
      </p:nvGrpSpPr>
      <p:grpSpPr>
        <a:xfrm>
          <a:off x="0" y="0"/>
          <a:ext cx="0" cy="0"/>
          <a:chOff x="0" y="0"/>
          <a:chExt cx="0" cy="0"/>
        </a:xfrm>
      </p:grpSpPr>
      <p:sp>
        <p:nvSpPr>
          <p:cNvPr id="536" name="Google Shape;536;p61"/>
          <p:cNvSpPr txBox="1">
            <a:spLocks noGrp="1"/>
          </p:cNvSpPr>
          <p:nvPr>
            <p:ph type="title"/>
          </p:nvPr>
        </p:nvSpPr>
        <p:spPr>
          <a:xfrm>
            <a:off x="1380196" y="546541"/>
            <a:ext cx="2796945" cy="755700"/>
          </a:xfrm>
          <a:prstGeom prst="rect">
            <a:avLst/>
          </a:prstGeom>
        </p:spPr>
        <p:txBody>
          <a:bodyPr spcFirstLastPara="1" wrap="square" lIns="91425" tIns="91425" rIns="91425" bIns="91425" anchor="ctr" anchorCtr="0">
            <a:noAutofit/>
          </a:bodyPr>
          <a:lstStyle/>
          <a:p>
            <a:r>
              <a:rPr lang="fr-FR" dirty="0">
                <a:solidFill>
                  <a:schemeClr val="accent2"/>
                </a:solidFill>
                <a:latin typeface="Montserrat ExtraBold" panose="00000900000000000000" pitchFamily="2" charset="0"/>
              </a:rPr>
              <a:t>Visualisations</a:t>
            </a:r>
            <a:endParaRPr dirty="0"/>
          </a:p>
        </p:txBody>
      </p:sp>
      <p:sp>
        <p:nvSpPr>
          <p:cNvPr id="551" name="Google Shape;551;p61"/>
          <p:cNvSpPr/>
          <p:nvPr/>
        </p:nvSpPr>
        <p:spPr>
          <a:xfrm>
            <a:off x="492045" y="0"/>
            <a:ext cx="299744" cy="1234986"/>
          </a:xfrm>
          <a:custGeom>
            <a:avLst/>
            <a:gdLst/>
            <a:ahLst/>
            <a:cxnLst/>
            <a:rect l="l" t="t" r="r" b="b"/>
            <a:pathLst>
              <a:path w="11670" h="48082" fill="none" extrusionOk="0">
                <a:moveTo>
                  <a:pt x="11599" y="0"/>
                </a:moveTo>
                <a:lnTo>
                  <a:pt x="11670" y="21647"/>
                </a:lnTo>
                <a:lnTo>
                  <a:pt x="1" y="34388"/>
                </a:lnTo>
                <a:lnTo>
                  <a:pt x="1" y="48081"/>
                </a:lnTo>
                <a:lnTo>
                  <a:pt x="6097" y="48081"/>
                </a:lnTo>
              </a:path>
            </a:pathLst>
          </a:custGeom>
          <a:solidFill>
            <a:schemeClr val="lt1"/>
          </a:solidFill>
          <a:ln w="19050" cap="flat" cmpd="sng">
            <a:solidFill>
              <a:schemeClr val="lt1"/>
            </a:solidFill>
            <a:prstDash val="solid"/>
            <a:miter lim="23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2" name="Google Shape;552;p61"/>
          <p:cNvGrpSpPr/>
          <p:nvPr/>
        </p:nvGrpSpPr>
        <p:grpSpPr>
          <a:xfrm>
            <a:off x="629692" y="1105264"/>
            <a:ext cx="144992" cy="269768"/>
            <a:chOff x="629692" y="1105264"/>
            <a:chExt cx="144992" cy="269768"/>
          </a:xfrm>
        </p:grpSpPr>
        <p:sp>
          <p:nvSpPr>
            <p:cNvPr id="553" name="Google Shape;553;p61"/>
            <p:cNvSpPr/>
            <p:nvPr/>
          </p:nvSpPr>
          <p:spPr>
            <a:xfrm>
              <a:off x="629692" y="1105264"/>
              <a:ext cx="144992" cy="135206"/>
            </a:xfrm>
            <a:custGeom>
              <a:avLst/>
              <a:gdLst/>
              <a:ahLst/>
              <a:cxnLst/>
              <a:rect l="l" t="t" r="r" b="b"/>
              <a:pathLst>
                <a:path w="5645" h="5264" fill="none" extrusionOk="0">
                  <a:moveTo>
                    <a:pt x="0" y="5264"/>
                  </a:moveTo>
                  <a:lnTo>
                    <a:pt x="5644" y="1"/>
                  </a:lnTo>
                </a:path>
              </a:pathLst>
            </a:custGeom>
            <a:solidFill>
              <a:schemeClr val="lt1"/>
            </a:solidFill>
            <a:ln w="22625" cap="flat" cmpd="sng">
              <a:solidFill>
                <a:schemeClr val="lt1"/>
              </a:solidFill>
              <a:prstDash val="solid"/>
              <a:miter lim="23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61"/>
            <p:cNvSpPr/>
            <p:nvPr/>
          </p:nvSpPr>
          <p:spPr>
            <a:xfrm>
              <a:off x="635188" y="1229450"/>
              <a:ext cx="135822" cy="145583"/>
            </a:xfrm>
            <a:custGeom>
              <a:avLst/>
              <a:gdLst/>
              <a:ahLst/>
              <a:cxnLst/>
              <a:rect l="l" t="t" r="r" b="b"/>
              <a:pathLst>
                <a:path w="5288" h="5668" fill="none" extrusionOk="0">
                  <a:moveTo>
                    <a:pt x="0" y="0"/>
                  </a:moveTo>
                  <a:lnTo>
                    <a:pt x="5287" y="5668"/>
                  </a:lnTo>
                </a:path>
              </a:pathLst>
            </a:custGeom>
            <a:solidFill>
              <a:schemeClr val="lt1"/>
            </a:solidFill>
            <a:ln w="22625" cap="flat" cmpd="sng">
              <a:solidFill>
                <a:schemeClr val="lt1"/>
              </a:solidFill>
              <a:prstDash val="solid"/>
              <a:miter lim="23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5" name="Google Shape;555;p61">
            <a:hlinkClick r:id="rId3" action="ppaction://hlinksldjump"/>
          </p:cNvPr>
          <p:cNvSpPr/>
          <p:nvPr/>
        </p:nvSpPr>
        <p:spPr>
          <a:xfrm>
            <a:off x="662726" y="431825"/>
            <a:ext cx="254100" cy="254100"/>
          </a:xfrm>
          <a:prstGeom prst="ellipse">
            <a:avLst/>
          </a:prstGeom>
          <a:solidFill>
            <a:schemeClr val="dk1"/>
          </a:solidFill>
          <a:ln w="28575" cap="flat" cmpd="sng">
            <a:solidFill>
              <a:schemeClr val="accent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b="1">
                <a:solidFill>
                  <a:schemeClr val="lt1"/>
                </a:solidFill>
                <a:latin typeface="Montserrat"/>
                <a:ea typeface="Montserrat"/>
                <a:cs typeface="Montserrat"/>
                <a:sym typeface="Montserrat"/>
              </a:rPr>
              <a:t>T</a:t>
            </a:r>
            <a:endParaRPr sz="1600" b="1"/>
          </a:p>
        </p:txBody>
      </p:sp>
      <p:sp>
        <p:nvSpPr>
          <p:cNvPr id="556" name="Google Shape;556;p61">
            <a:hlinkClick r:id="rId4" action="ppaction://hlinksldjump"/>
          </p:cNvPr>
          <p:cNvSpPr/>
          <p:nvPr/>
        </p:nvSpPr>
        <p:spPr>
          <a:xfrm>
            <a:off x="404400" y="796152"/>
            <a:ext cx="175200" cy="175200"/>
          </a:xfrm>
          <a:prstGeom prst="ellipse">
            <a:avLst/>
          </a:prstGeom>
          <a:solidFill>
            <a:schemeClr val="dk1"/>
          </a:solidFill>
          <a:ln w="28575" cap="flat" cmpd="sng">
            <a:solidFill>
              <a:schemeClr val="accent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sz="1000" b="1">
                <a:solidFill>
                  <a:schemeClr val="lt1"/>
                </a:solidFill>
                <a:latin typeface="Montserrat"/>
                <a:ea typeface="Montserrat"/>
                <a:cs typeface="Montserrat"/>
                <a:sym typeface="Montserrat"/>
              </a:rPr>
              <a:t>1</a:t>
            </a:r>
            <a:endParaRPr sz="1000"/>
          </a:p>
        </p:txBody>
      </p:sp>
      <p:sp>
        <p:nvSpPr>
          <p:cNvPr id="557" name="Google Shape;557;p61">
            <a:hlinkClick r:id="" action="ppaction://hlinkshowjump?jump=previousslide"/>
          </p:cNvPr>
          <p:cNvSpPr/>
          <p:nvPr/>
        </p:nvSpPr>
        <p:spPr>
          <a:xfrm rot="10800000">
            <a:off x="745722" y="1066461"/>
            <a:ext cx="88200" cy="88200"/>
          </a:xfrm>
          <a:prstGeom prst="ellipse">
            <a:avLst/>
          </a:prstGeom>
          <a:solidFill>
            <a:schemeClr val="accent2"/>
          </a:solidFill>
          <a:ln w="28575" cap="flat" cmpd="sng">
            <a:solidFill>
              <a:schemeClr val="accent2"/>
            </a:solidFill>
            <a:prstDash val="solid"/>
            <a:round/>
            <a:headEnd type="none" w="sm" len="sm"/>
            <a:tailEnd type="none" w="sm" len="sm"/>
          </a:ln>
        </p:spPr>
        <p:txBody>
          <a:bodyPr spcFirstLastPara="1" wrap="square" lIns="0" tIns="0" rIns="0" bIns="0" anchor="ctr" anchorCtr="0">
            <a:noAutofit/>
          </a:bodyPr>
          <a:lstStyle/>
          <a:p>
            <a:pPr marL="0" lvl="0" indent="0" algn="l" rtl="0">
              <a:spcBef>
                <a:spcPts val="0"/>
              </a:spcBef>
              <a:spcAft>
                <a:spcPts val="0"/>
              </a:spcAft>
              <a:buNone/>
            </a:pPr>
            <a:r>
              <a:rPr lang="en" sz="1200">
                <a:solidFill>
                  <a:schemeClr val="dk1"/>
                </a:solidFill>
                <a:latin typeface="Montserrat"/>
                <a:ea typeface="Montserrat"/>
                <a:cs typeface="Montserrat"/>
                <a:sym typeface="Montserrat"/>
              </a:rPr>
              <a:t>🠺</a:t>
            </a:r>
            <a:endParaRPr sz="1200">
              <a:solidFill>
                <a:schemeClr val="dk1"/>
              </a:solidFill>
              <a:latin typeface="Montserrat"/>
              <a:ea typeface="Montserrat"/>
              <a:cs typeface="Montserrat"/>
              <a:sym typeface="Montserrat"/>
            </a:endParaRPr>
          </a:p>
        </p:txBody>
      </p:sp>
      <p:sp>
        <p:nvSpPr>
          <p:cNvPr id="558" name="Google Shape;558;p61">
            <a:hlinkClick r:id="" action="ppaction://hlinkshowjump?jump=nextslide"/>
          </p:cNvPr>
          <p:cNvSpPr/>
          <p:nvPr/>
        </p:nvSpPr>
        <p:spPr>
          <a:xfrm>
            <a:off x="745525" y="1325689"/>
            <a:ext cx="88500" cy="88500"/>
          </a:xfrm>
          <a:prstGeom prst="ellipse">
            <a:avLst/>
          </a:prstGeom>
          <a:solidFill>
            <a:schemeClr val="accent2"/>
          </a:solidFill>
          <a:ln w="28575" cap="flat" cmpd="sng">
            <a:solidFill>
              <a:schemeClr val="accent2"/>
            </a:solidFill>
            <a:prstDash val="solid"/>
            <a:round/>
            <a:headEnd type="none" w="sm" len="sm"/>
            <a:tailEnd type="none" w="sm" len="sm"/>
          </a:ln>
        </p:spPr>
        <p:txBody>
          <a:bodyPr spcFirstLastPara="1" wrap="square" lIns="0" tIns="91425" rIns="91425" bIns="91425" anchor="ctr" anchorCtr="0">
            <a:noAutofit/>
          </a:bodyPr>
          <a:lstStyle/>
          <a:p>
            <a:pPr marL="0" lvl="0" indent="0" algn="l" rtl="0">
              <a:spcBef>
                <a:spcPts val="0"/>
              </a:spcBef>
              <a:spcAft>
                <a:spcPts val="0"/>
              </a:spcAft>
              <a:buNone/>
            </a:pPr>
            <a:r>
              <a:rPr lang="en" sz="1200">
                <a:solidFill>
                  <a:schemeClr val="dk1"/>
                </a:solidFill>
                <a:latin typeface="Montserrat"/>
                <a:ea typeface="Montserrat"/>
                <a:cs typeface="Montserrat"/>
                <a:sym typeface="Montserrat"/>
              </a:rPr>
              <a:t>🠺</a:t>
            </a:r>
            <a:endParaRPr sz="1200">
              <a:solidFill>
                <a:schemeClr val="dk1"/>
              </a:solidFill>
              <a:latin typeface="Montserrat"/>
              <a:ea typeface="Montserrat"/>
              <a:cs typeface="Montserrat"/>
              <a:sym typeface="Montserrat"/>
            </a:endParaRPr>
          </a:p>
        </p:txBody>
      </p:sp>
      <p:sp>
        <p:nvSpPr>
          <p:cNvPr id="14" name="Rectangle 13"/>
          <p:cNvSpPr/>
          <p:nvPr/>
        </p:nvSpPr>
        <p:spPr>
          <a:xfrm>
            <a:off x="1120046" y="1306676"/>
            <a:ext cx="2983509" cy="523220"/>
          </a:xfrm>
          <a:prstGeom prst="rect">
            <a:avLst/>
          </a:prstGeom>
        </p:spPr>
        <p:txBody>
          <a:bodyPr wrap="none">
            <a:spAutoFit/>
          </a:bodyPr>
          <a:lstStyle/>
          <a:p>
            <a:r>
              <a:rPr lang="fr-FR" sz="1600" dirty="0" smtClean="0">
                <a:solidFill>
                  <a:schemeClr val="accent2"/>
                </a:solidFill>
                <a:latin typeface="Montserrat ExtraBold" panose="00000900000000000000" pitchFamily="2" charset="0"/>
                <a:ea typeface="Montserrat ExtraBold"/>
                <a:cs typeface="Montserrat ExtraBold"/>
                <a:sym typeface="Montserrat ExtraBold"/>
              </a:rPr>
              <a:t>Exemple 1 :</a:t>
            </a:r>
            <a:r>
              <a:rPr lang="fr-FR" sz="1200" b="1" dirty="0" smtClean="0">
                <a:solidFill>
                  <a:srgbClr val="ECECEC"/>
                </a:solidFill>
                <a:latin typeface="Sitka Heading" pitchFamily="2" charset="0"/>
              </a:rPr>
              <a:t> </a:t>
            </a:r>
            <a:br>
              <a:rPr lang="fr-FR" sz="1200" b="1" dirty="0" smtClean="0">
                <a:solidFill>
                  <a:srgbClr val="ECECEC"/>
                </a:solidFill>
                <a:latin typeface="Sitka Heading" pitchFamily="2" charset="0"/>
              </a:rPr>
            </a:br>
            <a:r>
              <a:rPr lang="fr-FR" sz="1200" b="1" dirty="0">
                <a:solidFill>
                  <a:srgbClr val="ECECEC"/>
                </a:solidFill>
                <a:latin typeface="Sitka Heading" pitchFamily="2" charset="0"/>
              </a:rPr>
              <a:t>Tendance des Notes Moyennes par </a:t>
            </a:r>
            <a:r>
              <a:rPr lang="fr-FR" sz="1200" b="1" dirty="0" smtClean="0">
                <a:solidFill>
                  <a:srgbClr val="ECECEC"/>
                </a:solidFill>
                <a:latin typeface="Sitka Heading" pitchFamily="2" charset="0"/>
              </a:rPr>
              <a:t>Année</a:t>
            </a:r>
            <a:endParaRPr lang="fr-FR" sz="1200" b="1" dirty="0">
              <a:solidFill>
                <a:srgbClr val="ECECEC"/>
              </a:solidFill>
              <a:latin typeface="Sitka Heading" pitchFamily="2" charset="0"/>
            </a:endParaRPr>
          </a:p>
        </p:txBody>
      </p:sp>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47502" y="132478"/>
            <a:ext cx="905898" cy="645758"/>
          </a:xfrm>
          <a:prstGeom prst="rect">
            <a:avLst/>
          </a:prstGeom>
        </p:spPr>
      </p:pic>
      <p:pic>
        <p:nvPicPr>
          <p:cNvPr id="3" name="Picture 2"/>
          <p:cNvPicPr>
            <a:picLocks noChangeAspect="1"/>
          </p:cNvPicPr>
          <p:nvPr/>
        </p:nvPicPr>
        <p:blipFill>
          <a:blip r:embed="rId6"/>
          <a:stretch>
            <a:fillRect/>
          </a:stretch>
        </p:blipFill>
        <p:spPr>
          <a:xfrm>
            <a:off x="1659394" y="1965899"/>
            <a:ext cx="5519841" cy="2551237"/>
          </a:xfrm>
          <a:prstGeom prst="rect">
            <a:avLst/>
          </a:prstGeom>
        </p:spPr>
      </p:pic>
    </p:spTree>
    <p:extLst>
      <p:ext uri="{BB962C8B-B14F-4D97-AF65-F5344CB8AC3E}">
        <p14:creationId xmlns:p14="http://schemas.microsoft.com/office/powerpoint/2010/main" val="3140648052"/>
      </p:ext>
    </p:extLst>
  </p:cSld>
  <p:clrMapOvr>
    <a:masterClrMapping/>
  </p:clrMapOvr>
  <p:transition spd="slow">
    <p:push dir="u"/>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34"/>
        <p:cNvGrpSpPr/>
        <p:nvPr/>
      </p:nvGrpSpPr>
      <p:grpSpPr>
        <a:xfrm>
          <a:off x="0" y="0"/>
          <a:ext cx="0" cy="0"/>
          <a:chOff x="0" y="0"/>
          <a:chExt cx="0" cy="0"/>
        </a:xfrm>
      </p:grpSpPr>
      <p:sp>
        <p:nvSpPr>
          <p:cNvPr id="536" name="Google Shape;536;p61"/>
          <p:cNvSpPr txBox="1">
            <a:spLocks noGrp="1"/>
          </p:cNvSpPr>
          <p:nvPr>
            <p:ph type="title"/>
          </p:nvPr>
        </p:nvSpPr>
        <p:spPr>
          <a:xfrm>
            <a:off x="1380196" y="546541"/>
            <a:ext cx="2796945" cy="755700"/>
          </a:xfrm>
          <a:prstGeom prst="rect">
            <a:avLst/>
          </a:prstGeom>
        </p:spPr>
        <p:txBody>
          <a:bodyPr spcFirstLastPara="1" wrap="square" lIns="91425" tIns="91425" rIns="91425" bIns="91425" anchor="ctr" anchorCtr="0">
            <a:noAutofit/>
          </a:bodyPr>
          <a:lstStyle/>
          <a:p>
            <a:r>
              <a:rPr lang="fr-FR" dirty="0">
                <a:solidFill>
                  <a:schemeClr val="accent2"/>
                </a:solidFill>
                <a:latin typeface="Montserrat ExtraBold" panose="00000900000000000000" pitchFamily="2" charset="0"/>
              </a:rPr>
              <a:t>Visualisations</a:t>
            </a:r>
            <a:endParaRPr dirty="0"/>
          </a:p>
        </p:txBody>
      </p:sp>
      <p:sp>
        <p:nvSpPr>
          <p:cNvPr id="551" name="Google Shape;551;p61"/>
          <p:cNvSpPr/>
          <p:nvPr/>
        </p:nvSpPr>
        <p:spPr>
          <a:xfrm>
            <a:off x="492045" y="0"/>
            <a:ext cx="299744" cy="1234986"/>
          </a:xfrm>
          <a:custGeom>
            <a:avLst/>
            <a:gdLst/>
            <a:ahLst/>
            <a:cxnLst/>
            <a:rect l="l" t="t" r="r" b="b"/>
            <a:pathLst>
              <a:path w="11670" h="48082" fill="none" extrusionOk="0">
                <a:moveTo>
                  <a:pt x="11599" y="0"/>
                </a:moveTo>
                <a:lnTo>
                  <a:pt x="11670" y="21647"/>
                </a:lnTo>
                <a:lnTo>
                  <a:pt x="1" y="34388"/>
                </a:lnTo>
                <a:lnTo>
                  <a:pt x="1" y="48081"/>
                </a:lnTo>
                <a:lnTo>
                  <a:pt x="6097" y="48081"/>
                </a:lnTo>
              </a:path>
            </a:pathLst>
          </a:custGeom>
          <a:solidFill>
            <a:schemeClr val="lt1"/>
          </a:solidFill>
          <a:ln w="19050" cap="flat" cmpd="sng">
            <a:solidFill>
              <a:schemeClr val="lt1"/>
            </a:solidFill>
            <a:prstDash val="solid"/>
            <a:miter lim="23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2" name="Google Shape;552;p61"/>
          <p:cNvGrpSpPr/>
          <p:nvPr/>
        </p:nvGrpSpPr>
        <p:grpSpPr>
          <a:xfrm>
            <a:off x="629692" y="1105264"/>
            <a:ext cx="144992" cy="269768"/>
            <a:chOff x="629692" y="1105264"/>
            <a:chExt cx="144992" cy="269768"/>
          </a:xfrm>
        </p:grpSpPr>
        <p:sp>
          <p:nvSpPr>
            <p:cNvPr id="553" name="Google Shape;553;p61"/>
            <p:cNvSpPr/>
            <p:nvPr/>
          </p:nvSpPr>
          <p:spPr>
            <a:xfrm>
              <a:off x="629692" y="1105264"/>
              <a:ext cx="144992" cy="135206"/>
            </a:xfrm>
            <a:custGeom>
              <a:avLst/>
              <a:gdLst/>
              <a:ahLst/>
              <a:cxnLst/>
              <a:rect l="l" t="t" r="r" b="b"/>
              <a:pathLst>
                <a:path w="5645" h="5264" fill="none" extrusionOk="0">
                  <a:moveTo>
                    <a:pt x="0" y="5264"/>
                  </a:moveTo>
                  <a:lnTo>
                    <a:pt x="5644" y="1"/>
                  </a:lnTo>
                </a:path>
              </a:pathLst>
            </a:custGeom>
            <a:solidFill>
              <a:schemeClr val="lt1"/>
            </a:solidFill>
            <a:ln w="22625" cap="flat" cmpd="sng">
              <a:solidFill>
                <a:schemeClr val="lt1"/>
              </a:solidFill>
              <a:prstDash val="solid"/>
              <a:miter lim="23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61"/>
            <p:cNvSpPr/>
            <p:nvPr/>
          </p:nvSpPr>
          <p:spPr>
            <a:xfrm>
              <a:off x="635188" y="1229450"/>
              <a:ext cx="135822" cy="145583"/>
            </a:xfrm>
            <a:custGeom>
              <a:avLst/>
              <a:gdLst/>
              <a:ahLst/>
              <a:cxnLst/>
              <a:rect l="l" t="t" r="r" b="b"/>
              <a:pathLst>
                <a:path w="5288" h="5668" fill="none" extrusionOk="0">
                  <a:moveTo>
                    <a:pt x="0" y="0"/>
                  </a:moveTo>
                  <a:lnTo>
                    <a:pt x="5287" y="5668"/>
                  </a:lnTo>
                </a:path>
              </a:pathLst>
            </a:custGeom>
            <a:solidFill>
              <a:schemeClr val="lt1"/>
            </a:solidFill>
            <a:ln w="22625" cap="flat" cmpd="sng">
              <a:solidFill>
                <a:schemeClr val="lt1"/>
              </a:solidFill>
              <a:prstDash val="solid"/>
              <a:miter lim="23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5" name="Google Shape;555;p61">
            <a:hlinkClick r:id="rId3" action="ppaction://hlinksldjump"/>
          </p:cNvPr>
          <p:cNvSpPr/>
          <p:nvPr/>
        </p:nvSpPr>
        <p:spPr>
          <a:xfrm>
            <a:off x="662726" y="431825"/>
            <a:ext cx="254100" cy="254100"/>
          </a:xfrm>
          <a:prstGeom prst="ellipse">
            <a:avLst/>
          </a:prstGeom>
          <a:solidFill>
            <a:schemeClr val="dk1"/>
          </a:solidFill>
          <a:ln w="28575" cap="flat" cmpd="sng">
            <a:solidFill>
              <a:schemeClr val="accent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b="1">
                <a:solidFill>
                  <a:schemeClr val="lt1"/>
                </a:solidFill>
                <a:latin typeface="Montserrat"/>
                <a:ea typeface="Montserrat"/>
                <a:cs typeface="Montserrat"/>
                <a:sym typeface="Montserrat"/>
              </a:rPr>
              <a:t>T</a:t>
            </a:r>
            <a:endParaRPr sz="1600" b="1"/>
          </a:p>
        </p:txBody>
      </p:sp>
      <p:sp>
        <p:nvSpPr>
          <p:cNvPr id="556" name="Google Shape;556;p61">
            <a:hlinkClick r:id="rId4" action="ppaction://hlinksldjump"/>
          </p:cNvPr>
          <p:cNvSpPr/>
          <p:nvPr/>
        </p:nvSpPr>
        <p:spPr>
          <a:xfrm>
            <a:off x="404400" y="796152"/>
            <a:ext cx="175200" cy="175200"/>
          </a:xfrm>
          <a:prstGeom prst="ellipse">
            <a:avLst/>
          </a:prstGeom>
          <a:solidFill>
            <a:schemeClr val="dk1"/>
          </a:solidFill>
          <a:ln w="28575" cap="flat" cmpd="sng">
            <a:solidFill>
              <a:schemeClr val="accent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sz="1000" b="1">
                <a:solidFill>
                  <a:schemeClr val="lt1"/>
                </a:solidFill>
                <a:latin typeface="Montserrat"/>
                <a:ea typeface="Montserrat"/>
                <a:cs typeface="Montserrat"/>
                <a:sym typeface="Montserrat"/>
              </a:rPr>
              <a:t>1</a:t>
            </a:r>
            <a:endParaRPr sz="1000"/>
          </a:p>
        </p:txBody>
      </p:sp>
      <p:sp>
        <p:nvSpPr>
          <p:cNvPr id="557" name="Google Shape;557;p61">
            <a:hlinkClick r:id="" action="ppaction://hlinkshowjump?jump=previousslide"/>
          </p:cNvPr>
          <p:cNvSpPr/>
          <p:nvPr/>
        </p:nvSpPr>
        <p:spPr>
          <a:xfrm rot="10800000">
            <a:off x="745722" y="1066461"/>
            <a:ext cx="88200" cy="88200"/>
          </a:xfrm>
          <a:prstGeom prst="ellipse">
            <a:avLst/>
          </a:prstGeom>
          <a:solidFill>
            <a:schemeClr val="accent2"/>
          </a:solidFill>
          <a:ln w="28575" cap="flat" cmpd="sng">
            <a:solidFill>
              <a:schemeClr val="accent2"/>
            </a:solidFill>
            <a:prstDash val="solid"/>
            <a:round/>
            <a:headEnd type="none" w="sm" len="sm"/>
            <a:tailEnd type="none" w="sm" len="sm"/>
          </a:ln>
        </p:spPr>
        <p:txBody>
          <a:bodyPr spcFirstLastPara="1" wrap="square" lIns="0" tIns="0" rIns="0" bIns="0" anchor="ctr" anchorCtr="0">
            <a:noAutofit/>
          </a:bodyPr>
          <a:lstStyle/>
          <a:p>
            <a:pPr marL="0" lvl="0" indent="0" algn="l" rtl="0">
              <a:spcBef>
                <a:spcPts val="0"/>
              </a:spcBef>
              <a:spcAft>
                <a:spcPts val="0"/>
              </a:spcAft>
              <a:buNone/>
            </a:pPr>
            <a:r>
              <a:rPr lang="en" sz="1200">
                <a:solidFill>
                  <a:schemeClr val="dk1"/>
                </a:solidFill>
                <a:latin typeface="Montserrat"/>
                <a:ea typeface="Montserrat"/>
                <a:cs typeface="Montserrat"/>
                <a:sym typeface="Montserrat"/>
              </a:rPr>
              <a:t>🠺</a:t>
            </a:r>
            <a:endParaRPr sz="1200">
              <a:solidFill>
                <a:schemeClr val="dk1"/>
              </a:solidFill>
              <a:latin typeface="Montserrat"/>
              <a:ea typeface="Montserrat"/>
              <a:cs typeface="Montserrat"/>
              <a:sym typeface="Montserrat"/>
            </a:endParaRPr>
          </a:p>
        </p:txBody>
      </p:sp>
      <p:sp>
        <p:nvSpPr>
          <p:cNvPr id="558" name="Google Shape;558;p61">
            <a:hlinkClick r:id="" action="ppaction://hlinkshowjump?jump=nextslide"/>
          </p:cNvPr>
          <p:cNvSpPr/>
          <p:nvPr/>
        </p:nvSpPr>
        <p:spPr>
          <a:xfrm>
            <a:off x="745525" y="1325689"/>
            <a:ext cx="88500" cy="88500"/>
          </a:xfrm>
          <a:prstGeom prst="ellipse">
            <a:avLst/>
          </a:prstGeom>
          <a:solidFill>
            <a:schemeClr val="accent2"/>
          </a:solidFill>
          <a:ln w="28575" cap="flat" cmpd="sng">
            <a:solidFill>
              <a:schemeClr val="accent2"/>
            </a:solidFill>
            <a:prstDash val="solid"/>
            <a:round/>
            <a:headEnd type="none" w="sm" len="sm"/>
            <a:tailEnd type="none" w="sm" len="sm"/>
          </a:ln>
        </p:spPr>
        <p:txBody>
          <a:bodyPr spcFirstLastPara="1" wrap="square" lIns="0" tIns="91425" rIns="91425" bIns="91425" anchor="ctr" anchorCtr="0">
            <a:noAutofit/>
          </a:bodyPr>
          <a:lstStyle/>
          <a:p>
            <a:pPr marL="0" lvl="0" indent="0" algn="l" rtl="0">
              <a:spcBef>
                <a:spcPts val="0"/>
              </a:spcBef>
              <a:spcAft>
                <a:spcPts val="0"/>
              </a:spcAft>
              <a:buNone/>
            </a:pPr>
            <a:r>
              <a:rPr lang="en" sz="1200">
                <a:solidFill>
                  <a:schemeClr val="dk1"/>
                </a:solidFill>
                <a:latin typeface="Montserrat"/>
                <a:ea typeface="Montserrat"/>
                <a:cs typeface="Montserrat"/>
                <a:sym typeface="Montserrat"/>
              </a:rPr>
              <a:t>🠺</a:t>
            </a:r>
            <a:endParaRPr sz="1200">
              <a:solidFill>
                <a:schemeClr val="dk1"/>
              </a:solidFill>
              <a:latin typeface="Montserrat"/>
              <a:ea typeface="Montserrat"/>
              <a:cs typeface="Montserrat"/>
              <a:sym typeface="Montserrat"/>
            </a:endParaRPr>
          </a:p>
        </p:txBody>
      </p:sp>
      <p:sp>
        <p:nvSpPr>
          <p:cNvPr id="14" name="Rectangle 13"/>
          <p:cNvSpPr/>
          <p:nvPr/>
        </p:nvSpPr>
        <p:spPr>
          <a:xfrm>
            <a:off x="1120046" y="1306676"/>
            <a:ext cx="4118435" cy="523220"/>
          </a:xfrm>
          <a:prstGeom prst="rect">
            <a:avLst/>
          </a:prstGeom>
        </p:spPr>
        <p:txBody>
          <a:bodyPr wrap="none">
            <a:spAutoFit/>
          </a:bodyPr>
          <a:lstStyle/>
          <a:p>
            <a:r>
              <a:rPr lang="fr-FR" sz="1600" dirty="0" smtClean="0">
                <a:solidFill>
                  <a:schemeClr val="accent2"/>
                </a:solidFill>
                <a:latin typeface="Montserrat ExtraBold" panose="00000900000000000000" pitchFamily="2" charset="0"/>
                <a:ea typeface="Montserrat ExtraBold"/>
                <a:cs typeface="Montserrat ExtraBold"/>
                <a:sym typeface="Montserrat ExtraBold"/>
              </a:rPr>
              <a:t>Exemple 2 :</a:t>
            </a:r>
            <a:r>
              <a:rPr lang="fr-FR" sz="1200" b="1" dirty="0" smtClean="0">
                <a:solidFill>
                  <a:srgbClr val="ECECEC"/>
                </a:solidFill>
                <a:latin typeface="Sitka Heading" pitchFamily="2" charset="0"/>
              </a:rPr>
              <a:t> </a:t>
            </a:r>
            <a:endParaRPr lang="fr-FR" sz="1200" b="1" dirty="0">
              <a:solidFill>
                <a:srgbClr val="ECECEC"/>
              </a:solidFill>
              <a:latin typeface="Sitka Heading" pitchFamily="2" charset="0"/>
            </a:endParaRPr>
          </a:p>
          <a:p>
            <a:r>
              <a:rPr lang="fr-FR" sz="1200" b="1" dirty="0" smtClean="0">
                <a:solidFill>
                  <a:srgbClr val="ECECEC"/>
                </a:solidFill>
                <a:latin typeface="Sitka Heading" pitchFamily="2" charset="0"/>
              </a:rPr>
              <a:t>Relation </a:t>
            </a:r>
            <a:r>
              <a:rPr lang="fr-FR" sz="1200" b="1" dirty="0">
                <a:solidFill>
                  <a:srgbClr val="ECECEC"/>
                </a:solidFill>
                <a:latin typeface="Sitka Heading" pitchFamily="2" charset="0"/>
              </a:rPr>
              <a:t>entre les Notes et le Nombre de Téléchargements</a:t>
            </a:r>
            <a:endParaRPr lang="fr-FR" sz="1200" dirty="0">
              <a:solidFill>
                <a:srgbClr val="ECECEC"/>
              </a:solidFill>
              <a:latin typeface="Sitka Heading" pitchFamily="2" charset="0"/>
            </a:endParaRPr>
          </a:p>
        </p:txBody>
      </p:sp>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47502" y="132478"/>
            <a:ext cx="905898" cy="645758"/>
          </a:xfrm>
          <a:prstGeom prst="rect">
            <a:avLst/>
          </a:prstGeom>
        </p:spPr>
      </p:pic>
      <p:pic>
        <p:nvPicPr>
          <p:cNvPr id="5" name="Picture 4"/>
          <p:cNvPicPr>
            <a:picLocks noChangeAspect="1"/>
          </p:cNvPicPr>
          <p:nvPr/>
        </p:nvPicPr>
        <p:blipFill>
          <a:blip r:embed="rId6"/>
          <a:stretch>
            <a:fillRect/>
          </a:stretch>
        </p:blipFill>
        <p:spPr>
          <a:xfrm>
            <a:off x="2375412" y="1968384"/>
            <a:ext cx="4205074" cy="2621904"/>
          </a:xfrm>
          <a:prstGeom prst="rect">
            <a:avLst/>
          </a:prstGeom>
        </p:spPr>
      </p:pic>
    </p:spTree>
    <p:extLst>
      <p:ext uri="{BB962C8B-B14F-4D97-AF65-F5344CB8AC3E}">
        <p14:creationId xmlns:p14="http://schemas.microsoft.com/office/powerpoint/2010/main" val="43440722"/>
      </p:ext>
    </p:extLst>
  </p:cSld>
  <p:clrMapOvr>
    <a:masterClrMapping/>
  </p:clrMapOvr>
  <p:transition spd="slow">
    <p:push dir="u"/>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34"/>
        <p:cNvGrpSpPr/>
        <p:nvPr/>
      </p:nvGrpSpPr>
      <p:grpSpPr>
        <a:xfrm>
          <a:off x="0" y="0"/>
          <a:ext cx="0" cy="0"/>
          <a:chOff x="0" y="0"/>
          <a:chExt cx="0" cy="0"/>
        </a:xfrm>
      </p:grpSpPr>
      <p:sp>
        <p:nvSpPr>
          <p:cNvPr id="536" name="Google Shape;536;p61"/>
          <p:cNvSpPr txBox="1">
            <a:spLocks noGrp="1"/>
          </p:cNvSpPr>
          <p:nvPr>
            <p:ph type="title"/>
          </p:nvPr>
        </p:nvSpPr>
        <p:spPr>
          <a:xfrm>
            <a:off x="1380196" y="546541"/>
            <a:ext cx="2796945" cy="755700"/>
          </a:xfrm>
          <a:prstGeom prst="rect">
            <a:avLst/>
          </a:prstGeom>
        </p:spPr>
        <p:txBody>
          <a:bodyPr spcFirstLastPara="1" wrap="square" lIns="91425" tIns="91425" rIns="91425" bIns="91425" anchor="ctr" anchorCtr="0">
            <a:noAutofit/>
          </a:bodyPr>
          <a:lstStyle/>
          <a:p>
            <a:r>
              <a:rPr lang="fr-FR" dirty="0">
                <a:solidFill>
                  <a:schemeClr val="accent2"/>
                </a:solidFill>
                <a:latin typeface="Montserrat ExtraBold" panose="00000900000000000000" pitchFamily="2" charset="0"/>
              </a:rPr>
              <a:t>Visualisations</a:t>
            </a:r>
            <a:endParaRPr dirty="0"/>
          </a:p>
        </p:txBody>
      </p:sp>
      <p:sp>
        <p:nvSpPr>
          <p:cNvPr id="551" name="Google Shape;551;p61"/>
          <p:cNvSpPr/>
          <p:nvPr/>
        </p:nvSpPr>
        <p:spPr>
          <a:xfrm>
            <a:off x="492045" y="0"/>
            <a:ext cx="299744" cy="1234986"/>
          </a:xfrm>
          <a:custGeom>
            <a:avLst/>
            <a:gdLst/>
            <a:ahLst/>
            <a:cxnLst/>
            <a:rect l="l" t="t" r="r" b="b"/>
            <a:pathLst>
              <a:path w="11670" h="48082" fill="none" extrusionOk="0">
                <a:moveTo>
                  <a:pt x="11599" y="0"/>
                </a:moveTo>
                <a:lnTo>
                  <a:pt x="11670" y="21647"/>
                </a:lnTo>
                <a:lnTo>
                  <a:pt x="1" y="34388"/>
                </a:lnTo>
                <a:lnTo>
                  <a:pt x="1" y="48081"/>
                </a:lnTo>
                <a:lnTo>
                  <a:pt x="6097" y="48081"/>
                </a:lnTo>
              </a:path>
            </a:pathLst>
          </a:custGeom>
          <a:solidFill>
            <a:schemeClr val="lt1"/>
          </a:solidFill>
          <a:ln w="19050" cap="flat" cmpd="sng">
            <a:solidFill>
              <a:schemeClr val="lt1"/>
            </a:solidFill>
            <a:prstDash val="solid"/>
            <a:miter lim="23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2" name="Google Shape;552;p61"/>
          <p:cNvGrpSpPr/>
          <p:nvPr/>
        </p:nvGrpSpPr>
        <p:grpSpPr>
          <a:xfrm>
            <a:off x="629692" y="1105264"/>
            <a:ext cx="144992" cy="269768"/>
            <a:chOff x="629692" y="1105264"/>
            <a:chExt cx="144992" cy="269768"/>
          </a:xfrm>
        </p:grpSpPr>
        <p:sp>
          <p:nvSpPr>
            <p:cNvPr id="553" name="Google Shape;553;p61"/>
            <p:cNvSpPr/>
            <p:nvPr/>
          </p:nvSpPr>
          <p:spPr>
            <a:xfrm>
              <a:off x="629692" y="1105264"/>
              <a:ext cx="144992" cy="135206"/>
            </a:xfrm>
            <a:custGeom>
              <a:avLst/>
              <a:gdLst/>
              <a:ahLst/>
              <a:cxnLst/>
              <a:rect l="l" t="t" r="r" b="b"/>
              <a:pathLst>
                <a:path w="5645" h="5264" fill="none" extrusionOk="0">
                  <a:moveTo>
                    <a:pt x="0" y="5264"/>
                  </a:moveTo>
                  <a:lnTo>
                    <a:pt x="5644" y="1"/>
                  </a:lnTo>
                </a:path>
              </a:pathLst>
            </a:custGeom>
            <a:solidFill>
              <a:schemeClr val="lt1"/>
            </a:solidFill>
            <a:ln w="22625" cap="flat" cmpd="sng">
              <a:solidFill>
                <a:schemeClr val="lt1"/>
              </a:solidFill>
              <a:prstDash val="solid"/>
              <a:miter lim="23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61"/>
            <p:cNvSpPr/>
            <p:nvPr/>
          </p:nvSpPr>
          <p:spPr>
            <a:xfrm>
              <a:off x="635188" y="1229450"/>
              <a:ext cx="135822" cy="145583"/>
            </a:xfrm>
            <a:custGeom>
              <a:avLst/>
              <a:gdLst/>
              <a:ahLst/>
              <a:cxnLst/>
              <a:rect l="l" t="t" r="r" b="b"/>
              <a:pathLst>
                <a:path w="5288" h="5668" fill="none" extrusionOk="0">
                  <a:moveTo>
                    <a:pt x="0" y="0"/>
                  </a:moveTo>
                  <a:lnTo>
                    <a:pt x="5287" y="5668"/>
                  </a:lnTo>
                </a:path>
              </a:pathLst>
            </a:custGeom>
            <a:solidFill>
              <a:schemeClr val="lt1"/>
            </a:solidFill>
            <a:ln w="22625" cap="flat" cmpd="sng">
              <a:solidFill>
                <a:schemeClr val="lt1"/>
              </a:solidFill>
              <a:prstDash val="solid"/>
              <a:miter lim="23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5" name="Google Shape;555;p61">
            <a:hlinkClick r:id="rId3" action="ppaction://hlinksldjump"/>
          </p:cNvPr>
          <p:cNvSpPr/>
          <p:nvPr/>
        </p:nvSpPr>
        <p:spPr>
          <a:xfrm>
            <a:off x="662726" y="431825"/>
            <a:ext cx="254100" cy="254100"/>
          </a:xfrm>
          <a:prstGeom prst="ellipse">
            <a:avLst/>
          </a:prstGeom>
          <a:solidFill>
            <a:schemeClr val="dk1"/>
          </a:solidFill>
          <a:ln w="28575" cap="flat" cmpd="sng">
            <a:solidFill>
              <a:schemeClr val="accent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b="1">
                <a:solidFill>
                  <a:schemeClr val="lt1"/>
                </a:solidFill>
                <a:latin typeface="Montserrat"/>
                <a:ea typeface="Montserrat"/>
                <a:cs typeface="Montserrat"/>
                <a:sym typeface="Montserrat"/>
              </a:rPr>
              <a:t>T</a:t>
            </a:r>
            <a:endParaRPr sz="1600" b="1"/>
          </a:p>
        </p:txBody>
      </p:sp>
      <p:sp>
        <p:nvSpPr>
          <p:cNvPr id="556" name="Google Shape;556;p61">
            <a:hlinkClick r:id="rId4" action="ppaction://hlinksldjump"/>
          </p:cNvPr>
          <p:cNvSpPr/>
          <p:nvPr/>
        </p:nvSpPr>
        <p:spPr>
          <a:xfrm>
            <a:off x="404400" y="796152"/>
            <a:ext cx="175200" cy="175200"/>
          </a:xfrm>
          <a:prstGeom prst="ellipse">
            <a:avLst/>
          </a:prstGeom>
          <a:solidFill>
            <a:schemeClr val="dk1"/>
          </a:solidFill>
          <a:ln w="28575" cap="flat" cmpd="sng">
            <a:solidFill>
              <a:schemeClr val="accent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sz="1000" b="1">
                <a:solidFill>
                  <a:schemeClr val="lt1"/>
                </a:solidFill>
                <a:latin typeface="Montserrat"/>
                <a:ea typeface="Montserrat"/>
                <a:cs typeface="Montserrat"/>
                <a:sym typeface="Montserrat"/>
              </a:rPr>
              <a:t>1</a:t>
            </a:r>
            <a:endParaRPr sz="1000"/>
          </a:p>
        </p:txBody>
      </p:sp>
      <p:sp>
        <p:nvSpPr>
          <p:cNvPr id="557" name="Google Shape;557;p61">
            <a:hlinkClick r:id="" action="ppaction://hlinkshowjump?jump=previousslide"/>
          </p:cNvPr>
          <p:cNvSpPr/>
          <p:nvPr/>
        </p:nvSpPr>
        <p:spPr>
          <a:xfrm rot="10800000">
            <a:off x="745722" y="1066461"/>
            <a:ext cx="88200" cy="88200"/>
          </a:xfrm>
          <a:prstGeom prst="ellipse">
            <a:avLst/>
          </a:prstGeom>
          <a:solidFill>
            <a:schemeClr val="accent2"/>
          </a:solidFill>
          <a:ln w="28575" cap="flat" cmpd="sng">
            <a:solidFill>
              <a:schemeClr val="accent2"/>
            </a:solidFill>
            <a:prstDash val="solid"/>
            <a:round/>
            <a:headEnd type="none" w="sm" len="sm"/>
            <a:tailEnd type="none" w="sm" len="sm"/>
          </a:ln>
        </p:spPr>
        <p:txBody>
          <a:bodyPr spcFirstLastPara="1" wrap="square" lIns="0" tIns="0" rIns="0" bIns="0" anchor="ctr" anchorCtr="0">
            <a:noAutofit/>
          </a:bodyPr>
          <a:lstStyle/>
          <a:p>
            <a:pPr marL="0" lvl="0" indent="0" algn="l" rtl="0">
              <a:spcBef>
                <a:spcPts val="0"/>
              </a:spcBef>
              <a:spcAft>
                <a:spcPts val="0"/>
              </a:spcAft>
              <a:buNone/>
            </a:pPr>
            <a:r>
              <a:rPr lang="en" sz="1200">
                <a:solidFill>
                  <a:schemeClr val="dk1"/>
                </a:solidFill>
                <a:latin typeface="Montserrat"/>
                <a:ea typeface="Montserrat"/>
                <a:cs typeface="Montserrat"/>
                <a:sym typeface="Montserrat"/>
              </a:rPr>
              <a:t>🠺</a:t>
            </a:r>
            <a:endParaRPr sz="1200">
              <a:solidFill>
                <a:schemeClr val="dk1"/>
              </a:solidFill>
              <a:latin typeface="Montserrat"/>
              <a:ea typeface="Montserrat"/>
              <a:cs typeface="Montserrat"/>
              <a:sym typeface="Montserrat"/>
            </a:endParaRPr>
          </a:p>
        </p:txBody>
      </p:sp>
      <p:sp>
        <p:nvSpPr>
          <p:cNvPr id="558" name="Google Shape;558;p61">
            <a:hlinkClick r:id="" action="ppaction://hlinkshowjump?jump=nextslide"/>
          </p:cNvPr>
          <p:cNvSpPr/>
          <p:nvPr/>
        </p:nvSpPr>
        <p:spPr>
          <a:xfrm>
            <a:off x="745525" y="1325689"/>
            <a:ext cx="88500" cy="88500"/>
          </a:xfrm>
          <a:prstGeom prst="ellipse">
            <a:avLst/>
          </a:prstGeom>
          <a:solidFill>
            <a:schemeClr val="accent2"/>
          </a:solidFill>
          <a:ln w="28575" cap="flat" cmpd="sng">
            <a:solidFill>
              <a:schemeClr val="accent2"/>
            </a:solidFill>
            <a:prstDash val="solid"/>
            <a:round/>
            <a:headEnd type="none" w="sm" len="sm"/>
            <a:tailEnd type="none" w="sm" len="sm"/>
          </a:ln>
        </p:spPr>
        <p:txBody>
          <a:bodyPr spcFirstLastPara="1" wrap="square" lIns="0" tIns="91425" rIns="91425" bIns="91425" anchor="ctr" anchorCtr="0">
            <a:noAutofit/>
          </a:bodyPr>
          <a:lstStyle/>
          <a:p>
            <a:pPr marL="0" lvl="0" indent="0" algn="l" rtl="0">
              <a:spcBef>
                <a:spcPts val="0"/>
              </a:spcBef>
              <a:spcAft>
                <a:spcPts val="0"/>
              </a:spcAft>
              <a:buNone/>
            </a:pPr>
            <a:r>
              <a:rPr lang="en" sz="1200">
                <a:solidFill>
                  <a:schemeClr val="dk1"/>
                </a:solidFill>
                <a:latin typeface="Montserrat"/>
                <a:ea typeface="Montserrat"/>
                <a:cs typeface="Montserrat"/>
                <a:sym typeface="Montserrat"/>
              </a:rPr>
              <a:t>🠺</a:t>
            </a:r>
            <a:endParaRPr sz="1200">
              <a:solidFill>
                <a:schemeClr val="dk1"/>
              </a:solidFill>
              <a:latin typeface="Montserrat"/>
              <a:ea typeface="Montserrat"/>
              <a:cs typeface="Montserrat"/>
              <a:sym typeface="Montserrat"/>
            </a:endParaRPr>
          </a:p>
        </p:txBody>
      </p:sp>
      <p:sp>
        <p:nvSpPr>
          <p:cNvPr id="14" name="Rectangle 13"/>
          <p:cNvSpPr/>
          <p:nvPr/>
        </p:nvSpPr>
        <p:spPr>
          <a:xfrm>
            <a:off x="1120046" y="1306676"/>
            <a:ext cx="1813317" cy="523220"/>
          </a:xfrm>
          <a:prstGeom prst="rect">
            <a:avLst/>
          </a:prstGeom>
        </p:spPr>
        <p:txBody>
          <a:bodyPr wrap="none">
            <a:spAutoFit/>
          </a:bodyPr>
          <a:lstStyle/>
          <a:p>
            <a:r>
              <a:rPr lang="fr-FR" sz="1600" dirty="0" smtClean="0">
                <a:solidFill>
                  <a:schemeClr val="accent2"/>
                </a:solidFill>
                <a:latin typeface="Montserrat ExtraBold" panose="00000900000000000000" pitchFamily="2" charset="0"/>
                <a:ea typeface="Montserrat ExtraBold"/>
                <a:cs typeface="Montserrat ExtraBold"/>
                <a:sym typeface="Montserrat ExtraBold"/>
              </a:rPr>
              <a:t>Exemple 3 :</a:t>
            </a:r>
            <a:r>
              <a:rPr lang="fr-FR" sz="1200" b="1" dirty="0" smtClean="0">
                <a:solidFill>
                  <a:srgbClr val="ECECEC"/>
                </a:solidFill>
                <a:latin typeface="Sitka Heading" pitchFamily="2" charset="0"/>
              </a:rPr>
              <a:t> </a:t>
            </a:r>
            <a:endParaRPr lang="fr-FR" sz="1200" b="1" dirty="0">
              <a:solidFill>
                <a:srgbClr val="ECECEC"/>
              </a:solidFill>
              <a:latin typeface="Sitka Heading" pitchFamily="2" charset="0"/>
            </a:endParaRPr>
          </a:p>
          <a:p>
            <a:r>
              <a:rPr lang="fr-FR" sz="1200" b="1" dirty="0" err="1">
                <a:solidFill>
                  <a:srgbClr val="ECECEC"/>
                </a:solidFill>
                <a:latin typeface="Sitka Heading" pitchFamily="2" charset="0"/>
              </a:rPr>
              <a:t>Heatmap</a:t>
            </a:r>
            <a:r>
              <a:rPr lang="fr-FR" sz="1200" b="1" dirty="0">
                <a:solidFill>
                  <a:srgbClr val="ECECEC"/>
                </a:solidFill>
                <a:latin typeface="Sitka Heading" pitchFamily="2" charset="0"/>
              </a:rPr>
              <a:t> de Corrélation</a:t>
            </a:r>
            <a:endParaRPr lang="fr-FR" sz="1200" dirty="0">
              <a:solidFill>
                <a:srgbClr val="ECECEC"/>
              </a:solidFill>
              <a:latin typeface="Sitka Heading" pitchFamily="2" charset="0"/>
            </a:endParaRPr>
          </a:p>
        </p:txBody>
      </p:sp>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47502" y="132478"/>
            <a:ext cx="905898" cy="645758"/>
          </a:xfrm>
          <a:prstGeom prst="rect">
            <a:avLst/>
          </a:prstGeom>
        </p:spPr>
      </p:pic>
      <p:pic>
        <p:nvPicPr>
          <p:cNvPr id="3" name="Picture 2"/>
          <p:cNvPicPr>
            <a:picLocks noChangeAspect="1"/>
          </p:cNvPicPr>
          <p:nvPr/>
        </p:nvPicPr>
        <p:blipFill>
          <a:blip r:embed="rId6"/>
          <a:stretch>
            <a:fillRect/>
          </a:stretch>
        </p:blipFill>
        <p:spPr>
          <a:xfrm>
            <a:off x="2562503" y="1829896"/>
            <a:ext cx="3339004" cy="2786736"/>
          </a:xfrm>
          <a:prstGeom prst="rect">
            <a:avLst/>
          </a:prstGeom>
        </p:spPr>
      </p:pic>
    </p:spTree>
    <p:extLst>
      <p:ext uri="{BB962C8B-B14F-4D97-AF65-F5344CB8AC3E}">
        <p14:creationId xmlns:p14="http://schemas.microsoft.com/office/powerpoint/2010/main" val="2237578820"/>
      </p:ext>
    </p:extLst>
  </p:cSld>
  <p:clrMapOvr>
    <a:masterClrMapping/>
  </p:clrMapOvr>
  <p:transition spd="slow">
    <p:push dir="u"/>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928"/>
        <p:cNvGrpSpPr/>
        <p:nvPr/>
      </p:nvGrpSpPr>
      <p:grpSpPr>
        <a:xfrm>
          <a:off x="0" y="0"/>
          <a:ext cx="0" cy="0"/>
          <a:chOff x="0" y="0"/>
          <a:chExt cx="0" cy="0"/>
        </a:xfrm>
      </p:grpSpPr>
      <p:sp>
        <p:nvSpPr>
          <p:cNvPr id="929" name="Google Shape;929;p70"/>
          <p:cNvSpPr txBox="1">
            <a:spLocks noGrp="1"/>
          </p:cNvSpPr>
          <p:nvPr>
            <p:ph type="title"/>
          </p:nvPr>
        </p:nvSpPr>
        <p:spPr>
          <a:xfrm>
            <a:off x="1140977" y="2865375"/>
            <a:ext cx="3376095" cy="841800"/>
          </a:xfrm>
          <a:prstGeom prst="rect">
            <a:avLst/>
          </a:prstGeom>
        </p:spPr>
        <p:txBody>
          <a:bodyPr spcFirstLastPara="1" wrap="square" lIns="91425" tIns="91425" rIns="91425" bIns="91425" anchor="ctr" anchorCtr="0">
            <a:noAutofit/>
          </a:bodyPr>
          <a:lstStyle/>
          <a:p>
            <a:pPr algn="ctr"/>
            <a:r>
              <a:rPr lang="fr-FR" sz="1600" b="1" dirty="0" smtClean="0"/>
              <a:t>Modèle </a:t>
            </a:r>
            <a:r>
              <a:rPr lang="fr-FR" sz="1600" b="1" dirty="0"/>
              <a:t>de Prédiction</a:t>
            </a:r>
          </a:p>
        </p:txBody>
      </p:sp>
      <p:sp>
        <p:nvSpPr>
          <p:cNvPr id="930" name="Google Shape;930;p70"/>
          <p:cNvSpPr txBox="1">
            <a:spLocks noGrp="1"/>
          </p:cNvSpPr>
          <p:nvPr>
            <p:ph type="title" idx="2"/>
          </p:nvPr>
        </p:nvSpPr>
        <p:spPr>
          <a:xfrm>
            <a:off x="2287906" y="1752374"/>
            <a:ext cx="2445000" cy="84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smtClean="0"/>
              <a:t>05</a:t>
            </a:r>
            <a:endParaRPr dirty="0"/>
          </a:p>
        </p:txBody>
      </p:sp>
      <p:sp>
        <p:nvSpPr>
          <p:cNvPr id="931" name="Google Shape;931;p70"/>
          <p:cNvSpPr/>
          <p:nvPr/>
        </p:nvSpPr>
        <p:spPr>
          <a:xfrm>
            <a:off x="492045" y="0"/>
            <a:ext cx="299744" cy="1234986"/>
          </a:xfrm>
          <a:custGeom>
            <a:avLst/>
            <a:gdLst/>
            <a:ahLst/>
            <a:cxnLst/>
            <a:rect l="l" t="t" r="r" b="b"/>
            <a:pathLst>
              <a:path w="11670" h="48082" fill="none" extrusionOk="0">
                <a:moveTo>
                  <a:pt x="11599" y="0"/>
                </a:moveTo>
                <a:lnTo>
                  <a:pt x="11670" y="21647"/>
                </a:lnTo>
                <a:lnTo>
                  <a:pt x="1" y="34388"/>
                </a:lnTo>
                <a:lnTo>
                  <a:pt x="1" y="48081"/>
                </a:lnTo>
                <a:lnTo>
                  <a:pt x="6097" y="48081"/>
                </a:lnTo>
              </a:path>
            </a:pathLst>
          </a:custGeom>
          <a:solidFill>
            <a:schemeClr val="lt1"/>
          </a:solidFill>
          <a:ln w="19050" cap="flat" cmpd="sng">
            <a:solidFill>
              <a:schemeClr val="lt1"/>
            </a:solidFill>
            <a:prstDash val="solid"/>
            <a:miter lim="23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2" name="Google Shape;932;p70"/>
          <p:cNvGrpSpPr/>
          <p:nvPr/>
        </p:nvGrpSpPr>
        <p:grpSpPr>
          <a:xfrm>
            <a:off x="629692" y="1105264"/>
            <a:ext cx="144992" cy="269768"/>
            <a:chOff x="629692" y="1105264"/>
            <a:chExt cx="144992" cy="269768"/>
          </a:xfrm>
        </p:grpSpPr>
        <p:sp>
          <p:nvSpPr>
            <p:cNvPr id="933" name="Google Shape;933;p70"/>
            <p:cNvSpPr/>
            <p:nvPr/>
          </p:nvSpPr>
          <p:spPr>
            <a:xfrm>
              <a:off x="629692" y="1105264"/>
              <a:ext cx="144992" cy="135206"/>
            </a:xfrm>
            <a:custGeom>
              <a:avLst/>
              <a:gdLst/>
              <a:ahLst/>
              <a:cxnLst/>
              <a:rect l="l" t="t" r="r" b="b"/>
              <a:pathLst>
                <a:path w="5645" h="5264" fill="none" extrusionOk="0">
                  <a:moveTo>
                    <a:pt x="0" y="5264"/>
                  </a:moveTo>
                  <a:lnTo>
                    <a:pt x="5644" y="1"/>
                  </a:lnTo>
                </a:path>
              </a:pathLst>
            </a:custGeom>
            <a:solidFill>
              <a:schemeClr val="lt1"/>
            </a:solidFill>
            <a:ln w="22625" cap="flat" cmpd="sng">
              <a:solidFill>
                <a:schemeClr val="lt1"/>
              </a:solidFill>
              <a:prstDash val="solid"/>
              <a:miter lim="23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70"/>
            <p:cNvSpPr/>
            <p:nvPr/>
          </p:nvSpPr>
          <p:spPr>
            <a:xfrm>
              <a:off x="635188" y="1229450"/>
              <a:ext cx="135822" cy="145583"/>
            </a:xfrm>
            <a:custGeom>
              <a:avLst/>
              <a:gdLst/>
              <a:ahLst/>
              <a:cxnLst/>
              <a:rect l="l" t="t" r="r" b="b"/>
              <a:pathLst>
                <a:path w="5288" h="5668" fill="none" extrusionOk="0">
                  <a:moveTo>
                    <a:pt x="0" y="0"/>
                  </a:moveTo>
                  <a:lnTo>
                    <a:pt x="5287" y="5668"/>
                  </a:lnTo>
                </a:path>
              </a:pathLst>
            </a:custGeom>
            <a:solidFill>
              <a:schemeClr val="lt1"/>
            </a:solidFill>
            <a:ln w="22625" cap="flat" cmpd="sng">
              <a:solidFill>
                <a:schemeClr val="lt1"/>
              </a:solidFill>
              <a:prstDash val="solid"/>
              <a:miter lim="23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5" name="Google Shape;935;p70">
            <a:hlinkClick r:id="rId3" action="ppaction://hlinksldjump"/>
          </p:cNvPr>
          <p:cNvSpPr/>
          <p:nvPr/>
        </p:nvSpPr>
        <p:spPr>
          <a:xfrm>
            <a:off x="662726" y="431825"/>
            <a:ext cx="254100" cy="254100"/>
          </a:xfrm>
          <a:prstGeom prst="ellipse">
            <a:avLst/>
          </a:prstGeom>
          <a:solidFill>
            <a:schemeClr val="dk1"/>
          </a:solidFill>
          <a:ln w="28575" cap="flat" cmpd="sng">
            <a:solidFill>
              <a:schemeClr val="accent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b="1">
                <a:solidFill>
                  <a:schemeClr val="lt1"/>
                </a:solidFill>
                <a:latin typeface="Montserrat"/>
                <a:ea typeface="Montserrat"/>
                <a:cs typeface="Montserrat"/>
                <a:sym typeface="Montserrat"/>
              </a:rPr>
              <a:t>T</a:t>
            </a:r>
            <a:endParaRPr sz="1600" b="1"/>
          </a:p>
        </p:txBody>
      </p:sp>
      <p:sp>
        <p:nvSpPr>
          <p:cNvPr id="936" name="Google Shape;936;p70">
            <a:hlinkClick r:id="rId4" action="ppaction://hlinksldjump"/>
          </p:cNvPr>
          <p:cNvSpPr/>
          <p:nvPr/>
        </p:nvSpPr>
        <p:spPr>
          <a:xfrm>
            <a:off x="404400" y="796152"/>
            <a:ext cx="175200" cy="175200"/>
          </a:xfrm>
          <a:prstGeom prst="ellipse">
            <a:avLst/>
          </a:prstGeom>
          <a:solidFill>
            <a:schemeClr val="dk1"/>
          </a:solidFill>
          <a:ln w="28575" cap="flat" cmpd="sng">
            <a:solidFill>
              <a:schemeClr val="accent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sz="1000" b="1">
                <a:solidFill>
                  <a:schemeClr val="lt1"/>
                </a:solidFill>
                <a:latin typeface="Montserrat"/>
                <a:ea typeface="Montserrat"/>
                <a:cs typeface="Montserrat"/>
                <a:sym typeface="Montserrat"/>
              </a:rPr>
              <a:t>2</a:t>
            </a:r>
            <a:endParaRPr sz="1000"/>
          </a:p>
        </p:txBody>
      </p:sp>
      <p:sp>
        <p:nvSpPr>
          <p:cNvPr id="937" name="Google Shape;937;p70">
            <a:hlinkClick r:id="" action="ppaction://hlinkshowjump?jump=previousslide"/>
          </p:cNvPr>
          <p:cNvSpPr/>
          <p:nvPr/>
        </p:nvSpPr>
        <p:spPr>
          <a:xfrm rot="10800000">
            <a:off x="745722" y="1066461"/>
            <a:ext cx="88200" cy="88200"/>
          </a:xfrm>
          <a:prstGeom prst="ellipse">
            <a:avLst/>
          </a:prstGeom>
          <a:solidFill>
            <a:schemeClr val="accent2"/>
          </a:solidFill>
          <a:ln w="28575" cap="flat" cmpd="sng">
            <a:solidFill>
              <a:schemeClr val="accent2"/>
            </a:solidFill>
            <a:prstDash val="solid"/>
            <a:round/>
            <a:headEnd type="none" w="sm" len="sm"/>
            <a:tailEnd type="none" w="sm" len="sm"/>
          </a:ln>
        </p:spPr>
        <p:txBody>
          <a:bodyPr spcFirstLastPara="1" wrap="square" lIns="0" tIns="0" rIns="0" bIns="0" anchor="ctr" anchorCtr="0">
            <a:noAutofit/>
          </a:bodyPr>
          <a:lstStyle/>
          <a:p>
            <a:pPr marL="0" lvl="0" indent="0" algn="l" rtl="0">
              <a:spcBef>
                <a:spcPts val="0"/>
              </a:spcBef>
              <a:spcAft>
                <a:spcPts val="0"/>
              </a:spcAft>
              <a:buNone/>
            </a:pPr>
            <a:r>
              <a:rPr lang="en" sz="1200">
                <a:solidFill>
                  <a:schemeClr val="dk1"/>
                </a:solidFill>
                <a:latin typeface="Montserrat"/>
                <a:ea typeface="Montserrat"/>
                <a:cs typeface="Montserrat"/>
                <a:sym typeface="Montserrat"/>
              </a:rPr>
              <a:t>🠺</a:t>
            </a:r>
            <a:endParaRPr sz="1200">
              <a:solidFill>
                <a:schemeClr val="dk1"/>
              </a:solidFill>
              <a:latin typeface="Montserrat"/>
              <a:ea typeface="Montserrat"/>
              <a:cs typeface="Montserrat"/>
              <a:sym typeface="Montserrat"/>
            </a:endParaRPr>
          </a:p>
        </p:txBody>
      </p:sp>
      <p:sp>
        <p:nvSpPr>
          <p:cNvPr id="938" name="Google Shape;938;p70">
            <a:hlinkClick r:id="" action="ppaction://hlinkshowjump?jump=nextslide"/>
          </p:cNvPr>
          <p:cNvSpPr/>
          <p:nvPr/>
        </p:nvSpPr>
        <p:spPr>
          <a:xfrm>
            <a:off x="745525" y="1325689"/>
            <a:ext cx="88500" cy="88500"/>
          </a:xfrm>
          <a:prstGeom prst="ellipse">
            <a:avLst/>
          </a:prstGeom>
          <a:solidFill>
            <a:schemeClr val="accent2"/>
          </a:solidFill>
          <a:ln w="28575" cap="flat" cmpd="sng">
            <a:solidFill>
              <a:schemeClr val="accent2"/>
            </a:solidFill>
            <a:prstDash val="solid"/>
            <a:round/>
            <a:headEnd type="none" w="sm" len="sm"/>
            <a:tailEnd type="none" w="sm" len="sm"/>
          </a:ln>
        </p:spPr>
        <p:txBody>
          <a:bodyPr spcFirstLastPara="1" wrap="square" lIns="0" tIns="91425" rIns="91425" bIns="91425" anchor="ctr" anchorCtr="0">
            <a:noAutofit/>
          </a:bodyPr>
          <a:lstStyle/>
          <a:p>
            <a:pPr marL="0" lvl="0" indent="0" algn="l" rtl="0">
              <a:spcBef>
                <a:spcPts val="0"/>
              </a:spcBef>
              <a:spcAft>
                <a:spcPts val="0"/>
              </a:spcAft>
              <a:buNone/>
            </a:pPr>
            <a:r>
              <a:rPr lang="en" sz="1200">
                <a:solidFill>
                  <a:schemeClr val="dk1"/>
                </a:solidFill>
                <a:latin typeface="Montserrat"/>
                <a:ea typeface="Montserrat"/>
                <a:cs typeface="Montserrat"/>
                <a:sym typeface="Montserrat"/>
              </a:rPr>
              <a:t>🠺</a:t>
            </a:r>
            <a:endParaRPr sz="1200">
              <a:solidFill>
                <a:schemeClr val="dk1"/>
              </a:solidFill>
              <a:latin typeface="Montserrat"/>
              <a:ea typeface="Montserrat"/>
              <a:cs typeface="Montserrat"/>
              <a:sym typeface="Montserrat"/>
            </a:endParaRPr>
          </a:p>
        </p:txBody>
      </p:sp>
      <p:grpSp>
        <p:nvGrpSpPr>
          <p:cNvPr id="940" name="Google Shape;940;p70"/>
          <p:cNvGrpSpPr/>
          <p:nvPr/>
        </p:nvGrpSpPr>
        <p:grpSpPr>
          <a:xfrm>
            <a:off x="2190715" y="-324836"/>
            <a:ext cx="1230900" cy="3127551"/>
            <a:chOff x="4707114" y="-328523"/>
            <a:chExt cx="1230900" cy="3058036"/>
          </a:xfrm>
        </p:grpSpPr>
        <p:sp>
          <p:nvSpPr>
            <p:cNvPr id="941" name="Google Shape;941;p70"/>
            <p:cNvSpPr/>
            <p:nvPr/>
          </p:nvSpPr>
          <p:spPr>
            <a:xfrm>
              <a:off x="4707114" y="1498613"/>
              <a:ext cx="1230900" cy="1230900"/>
            </a:xfrm>
            <a:prstGeom prst="donut">
              <a:avLst>
                <a:gd name="adj" fmla="val 6912"/>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2" name="Google Shape;942;p70"/>
            <p:cNvSpPr/>
            <p:nvPr/>
          </p:nvSpPr>
          <p:spPr>
            <a:xfrm rot="16200000">
              <a:off x="4394302" y="576879"/>
              <a:ext cx="1856524" cy="45719"/>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2052" name="Picture 4" descr="Machine learning - Icônes éducation gratuite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67385" y="3565396"/>
            <a:ext cx="1323277" cy="13232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264789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940"/>
                                        </p:tgtEl>
                                        <p:attrNameLst>
                                          <p:attrName>style.visibility</p:attrName>
                                        </p:attrNameLst>
                                      </p:cBhvr>
                                      <p:to>
                                        <p:strVal val="visible"/>
                                      </p:to>
                                    </p:set>
                                    <p:anim calcmode="lin" valueType="num">
                                      <p:cBhvr additive="base">
                                        <p:cTn id="7" dur="1500"/>
                                        <p:tgtEl>
                                          <p:spTgt spid="940"/>
                                        </p:tgtEl>
                                        <p:attrNameLst>
                                          <p:attrName>ppt_y</p:attrName>
                                        </p:attrNameLst>
                                      </p:cBhvr>
                                      <p:tavLst>
                                        <p:tav tm="0">
                                          <p:val>
                                            <p:strVal val="#ppt_y-1"/>
                                          </p:val>
                                        </p:tav>
                                        <p:tav tm="100000">
                                          <p:val>
                                            <p:strVal val="#ppt_y"/>
                                          </p:val>
                                        </p:tav>
                                      </p:tavLst>
                                    </p:anim>
                                  </p:childTnLst>
                                </p:cTn>
                              </p:par>
                            </p:childTnLst>
                          </p:cTn>
                        </p:par>
                        <p:par>
                          <p:cTn id="8" fill="hold">
                            <p:stCondLst>
                              <p:cond delay="1500"/>
                            </p:stCondLst>
                            <p:childTnLst>
                              <p:par>
                                <p:cTn id="9" presetID="2" presetClass="entr" presetSubtype="1" fill="hold" nodeType="afterEffect">
                                  <p:stCondLst>
                                    <p:cond delay="0"/>
                                  </p:stCondLst>
                                  <p:childTnLst>
                                    <p:set>
                                      <p:cBhvr>
                                        <p:cTn id="10" dur="1" fill="hold">
                                          <p:stCondLst>
                                            <p:cond delay="0"/>
                                          </p:stCondLst>
                                        </p:cTn>
                                        <p:tgtEl>
                                          <p:spTgt spid="930"/>
                                        </p:tgtEl>
                                        <p:attrNameLst>
                                          <p:attrName>style.visibility</p:attrName>
                                        </p:attrNameLst>
                                      </p:cBhvr>
                                      <p:to>
                                        <p:strVal val="visible"/>
                                      </p:to>
                                    </p:set>
                                    <p:anim calcmode="lin" valueType="num">
                                      <p:cBhvr additive="base">
                                        <p:cTn id="11" dur="1500"/>
                                        <p:tgtEl>
                                          <p:spTgt spid="930"/>
                                        </p:tgtEl>
                                        <p:attrNameLst>
                                          <p:attrName>ppt_y</p:attrName>
                                        </p:attrNameLst>
                                      </p:cBhvr>
                                      <p:tavLst>
                                        <p:tav tm="0">
                                          <p:val>
                                            <p:strVal val="#ppt_y-1"/>
                                          </p:val>
                                        </p:tav>
                                        <p:tav tm="100000">
                                          <p:val>
                                            <p:strVal val="#ppt_y"/>
                                          </p:val>
                                        </p:tav>
                                      </p:tavLst>
                                    </p:anim>
                                  </p:childTnLst>
                                </p:cTn>
                              </p:par>
                            </p:childTnLst>
                          </p:cTn>
                        </p:par>
                        <p:par>
                          <p:cTn id="12" fill="hold">
                            <p:stCondLst>
                              <p:cond delay="3000"/>
                            </p:stCondLst>
                            <p:childTnLst>
                              <p:par>
                                <p:cTn id="13" presetID="10" presetClass="entr" presetSubtype="0" fill="hold" grpId="0" nodeType="afterEffect">
                                  <p:stCondLst>
                                    <p:cond delay="0"/>
                                  </p:stCondLst>
                                  <p:childTnLst>
                                    <p:set>
                                      <p:cBhvr>
                                        <p:cTn id="14" dur="1" fill="hold">
                                          <p:stCondLst>
                                            <p:cond delay="0"/>
                                          </p:stCondLst>
                                        </p:cTn>
                                        <p:tgtEl>
                                          <p:spTgt spid="929"/>
                                        </p:tgtEl>
                                        <p:attrNameLst>
                                          <p:attrName>style.visibility</p:attrName>
                                        </p:attrNameLst>
                                      </p:cBhvr>
                                      <p:to>
                                        <p:strVal val="visible"/>
                                      </p:to>
                                    </p:set>
                                    <p:animEffect transition="in" filter="fade">
                                      <p:cBhvr>
                                        <p:cTn id="15" dur="500"/>
                                        <p:tgtEl>
                                          <p:spTgt spid="9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34"/>
        <p:cNvGrpSpPr/>
        <p:nvPr/>
      </p:nvGrpSpPr>
      <p:grpSpPr>
        <a:xfrm>
          <a:off x="0" y="0"/>
          <a:ext cx="0" cy="0"/>
          <a:chOff x="0" y="0"/>
          <a:chExt cx="0" cy="0"/>
        </a:xfrm>
      </p:grpSpPr>
      <p:sp>
        <p:nvSpPr>
          <p:cNvPr id="536" name="Google Shape;536;p61"/>
          <p:cNvSpPr txBox="1">
            <a:spLocks noGrp="1"/>
          </p:cNvSpPr>
          <p:nvPr>
            <p:ph type="title"/>
          </p:nvPr>
        </p:nvSpPr>
        <p:spPr>
          <a:xfrm>
            <a:off x="1417166" y="270343"/>
            <a:ext cx="5296666" cy="755700"/>
          </a:xfrm>
          <a:prstGeom prst="rect">
            <a:avLst/>
          </a:prstGeom>
        </p:spPr>
        <p:txBody>
          <a:bodyPr spcFirstLastPara="1" wrap="square" lIns="91425" tIns="91425" rIns="91425" bIns="91425" anchor="ctr" anchorCtr="0">
            <a:noAutofit/>
          </a:bodyPr>
          <a:lstStyle/>
          <a:p>
            <a:r>
              <a:rPr lang="fr-FR" dirty="0">
                <a:solidFill>
                  <a:schemeClr val="accent2"/>
                </a:solidFill>
                <a:latin typeface="Montserrat ExtraBold" panose="00000900000000000000" pitchFamily="2" charset="0"/>
              </a:rPr>
              <a:t>Modèle de Prédiction</a:t>
            </a:r>
            <a:endParaRPr dirty="0"/>
          </a:p>
        </p:txBody>
      </p:sp>
      <p:sp>
        <p:nvSpPr>
          <p:cNvPr id="551" name="Google Shape;551;p61"/>
          <p:cNvSpPr/>
          <p:nvPr/>
        </p:nvSpPr>
        <p:spPr>
          <a:xfrm>
            <a:off x="492045" y="0"/>
            <a:ext cx="299744" cy="1234986"/>
          </a:xfrm>
          <a:custGeom>
            <a:avLst/>
            <a:gdLst/>
            <a:ahLst/>
            <a:cxnLst/>
            <a:rect l="l" t="t" r="r" b="b"/>
            <a:pathLst>
              <a:path w="11670" h="48082" fill="none" extrusionOk="0">
                <a:moveTo>
                  <a:pt x="11599" y="0"/>
                </a:moveTo>
                <a:lnTo>
                  <a:pt x="11670" y="21647"/>
                </a:lnTo>
                <a:lnTo>
                  <a:pt x="1" y="34388"/>
                </a:lnTo>
                <a:lnTo>
                  <a:pt x="1" y="48081"/>
                </a:lnTo>
                <a:lnTo>
                  <a:pt x="6097" y="48081"/>
                </a:lnTo>
              </a:path>
            </a:pathLst>
          </a:custGeom>
          <a:solidFill>
            <a:schemeClr val="lt1"/>
          </a:solidFill>
          <a:ln w="19050" cap="flat" cmpd="sng">
            <a:solidFill>
              <a:schemeClr val="lt1"/>
            </a:solidFill>
            <a:prstDash val="solid"/>
            <a:miter lim="23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2" name="Google Shape;552;p61"/>
          <p:cNvGrpSpPr/>
          <p:nvPr/>
        </p:nvGrpSpPr>
        <p:grpSpPr>
          <a:xfrm>
            <a:off x="629692" y="1105264"/>
            <a:ext cx="144992" cy="269768"/>
            <a:chOff x="629692" y="1105264"/>
            <a:chExt cx="144992" cy="269768"/>
          </a:xfrm>
        </p:grpSpPr>
        <p:sp>
          <p:nvSpPr>
            <p:cNvPr id="553" name="Google Shape;553;p61"/>
            <p:cNvSpPr/>
            <p:nvPr/>
          </p:nvSpPr>
          <p:spPr>
            <a:xfrm>
              <a:off x="629692" y="1105264"/>
              <a:ext cx="144992" cy="135206"/>
            </a:xfrm>
            <a:custGeom>
              <a:avLst/>
              <a:gdLst/>
              <a:ahLst/>
              <a:cxnLst/>
              <a:rect l="l" t="t" r="r" b="b"/>
              <a:pathLst>
                <a:path w="5645" h="5264" fill="none" extrusionOk="0">
                  <a:moveTo>
                    <a:pt x="0" y="5264"/>
                  </a:moveTo>
                  <a:lnTo>
                    <a:pt x="5644" y="1"/>
                  </a:lnTo>
                </a:path>
              </a:pathLst>
            </a:custGeom>
            <a:solidFill>
              <a:schemeClr val="lt1"/>
            </a:solidFill>
            <a:ln w="22625" cap="flat" cmpd="sng">
              <a:solidFill>
                <a:schemeClr val="lt1"/>
              </a:solidFill>
              <a:prstDash val="solid"/>
              <a:miter lim="23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61"/>
            <p:cNvSpPr/>
            <p:nvPr/>
          </p:nvSpPr>
          <p:spPr>
            <a:xfrm>
              <a:off x="635188" y="1229450"/>
              <a:ext cx="135822" cy="145583"/>
            </a:xfrm>
            <a:custGeom>
              <a:avLst/>
              <a:gdLst/>
              <a:ahLst/>
              <a:cxnLst/>
              <a:rect l="l" t="t" r="r" b="b"/>
              <a:pathLst>
                <a:path w="5288" h="5668" fill="none" extrusionOk="0">
                  <a:moveTo>
                    <a:pt x="0" y="0"/>
                  </a:moveTo>
                  <a:lnTo>
                    <a:pt x="5287" y="5668"/>
                  </a:lnTo>
                </a:path>
              </a:pathLst>
            </a:custGeom>
            <a:solidFill>
              <a:schemeClr val="lt1"/>
            </a:solidFill>
            <a:ln w="22625" cap="flat" cmpd="sng">
              <a:solidFill>
                <a:schemeClr val="lt1"/>
              </a:solidFill>
              <a:prstDash val="solid"/>
              <a:miter lim="23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5" name="Google Shape;555;p61">
            <a:hlinkClick r:id="rId3" action="ppaction://hlinksldjump"/>
          </p:cNvPr>
          <p:cNvSpPr/>
          <p:nvPr/>
        </p:nvSpPr>
        <p:spPr>
          <a:xfrm>
            <a:off x="662726" y="431825"/>
            <a:ext cx="254100" cy="254100"/>
          </a:xfrm>
          <a:prstGeom prst="ellipse">
            <a:avLst/>
          </a:prstGeom>
          <a:solidFill>
            <a:schemeClr val="dk1"/>
          </a:solidFill>
          <a:ln w="28575" cap="flat" cmpd="sng">
            <a:solidFill>
              <a:schemeClr val="accent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b="1">
                <a:solidFill>
                  <a:schemeClr val="lt1"/>
                </a:solidFill>
                <a:latin typeface="Montserrat"/>
                <a:ea typeface="Montserrat"/>
                <a:cs typeface="Montserrat"/>
                <a:sym typeface="Montserrat"/>
              </a:rPr>
              <a:t>T</a:t>
            </a:r>
            <a:endParaRPr sz="1600" b="1"/>
          </a:p>
        </p:txBody>
      </p:sp>
      <p:sp>
        <p:nvSpPr>
          <p:cNvPr id="556" name="Google Shape;556;p61">
            <a:hlinkClick r:id="rId4" action="ppaction://hlinksldjump"/>
          </p:cNvPr>
          <p:cNvSpPr/>
          <p:nvPr/>
        </p:nvSpPr>
        <p:spPr>
          <a:xfrm>
            <a:off x="404400" y="796152"/>
            <a:ext cx="175200" cy="175200"/>
          </a:xfrm>
          <a:prstGeom prst="ellipse">
            <a:avLst/>
          </a:prstGeom>
          <a:solidFill>
            <a:schemeClr val="dk1"/>
          </a:solidFill>
          <a:ln w="28575" cap="flat" cmpd="sng">
            <a:solidFill>
              <a:schemeClr val="accent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sz="1000" b="1">
                <a:solidFill>
                  <a:schemeClr val="lt1"/>
                </a:solidFill>
                <a:latin typeface="Montserrat"/>
                <a:ea typeface="Montserrat"/>
                <a:cs typeface="Montserrat"/>
                <a:sym typeface="Montserrat"/>
              </a:rPr>
              <a:t>1</a:t>
            </a:r>
            <a:endParaRPr sz="1000"/>
          </a:p>
        </p:txBody>
      </p:sp>
      <p:sp>
        <p:nvSpPr>
          <p:cNvPr id="557" name="Google Shape;557;p61">
            <a:hlinkClick r:id="" action="ppaction://hlinkshowjump?jump=previousslide"/>
          </p:cNvPr>
          <p:cNvSpPr/>
          <p:nvPr/>
        </p:nvSpPr>
        <p:spPr>
          <a:xfrm rot="10800000">
            <a:off x="745722" y="1066461"/>
            <a:ext cx="88200" cy="88200"/>
          </a:xfrm>
          <a:prstGeom prst="ellipse">
            <a:avLst/>
          </a:prstGeom>
          <a:solidFill>
            <a:schemeClr val="accent2"/>
          </a:solidFill>
          <a:ln w="28575" cap="flat" cmpd="sng">
            <a:solidFill>
              <a:schemeClr val="accent2"/>
            </a:solidFill>
            <a:prstDash val="solid"/>
            <a:round/>
            <a:headEnd type="none" w="sm" len="sm"/>
            <a:tailEnd type="none" w="sm" len="sm"/>
          </a:ln>
        </p:spPr>
        <p:txBody>
          <a:bodyPr spcFirstLastPara="1" wrap="square" lIns="0" tIns="0" rIns="0" bIns="0" anchor="ctr" anchorCtr="0">
            <a:noAutofit/>
          </a:bodyPr>
          <a:lstStyle/>
          <a:p>
            <a:pPr marL="0" lvl="0" indent="0" algn="l" rtl="0">
              <a:spcBef>
                <a:spcPts val="0"/>
              </a:spcBef>
              <a:spcAft>
                <a:spcPts val="0"/>
              </a:spcAft>
              <a:buNone/>
            </a:pPr>
            <a:r>
              <a:rPr lang="en" sz="1200">
                <a:solidFill>
                  <a:schemeClr val="dk1"/>
                </a:solidFill>
                <a:latin typeface="Montserrat"/>
                <a:ea typeface="Montserrat"/>
                <a:cs typeface="Montserrat"/>
                <a:sym typeface="Montserrat"/>
              </a:rPr>
              <a:t>🠺</a:t>
            </a:r>
            <a:endParaRPr sz="1200">
              <a:solidFill>
                <a:schemeClr val="dk1"/>
              </a:solidFill>
              <a:latin typeface="Montserrat"/>
              <a:ea typeface="Montserrat"/>
              <a:cs typeface="Montserrat"/>
              <a:sym typeface="Montserrat"/>
            </a:endParaRPr>
          </a:p>
        </p:txBody>
      </p:sp>
      <p:sp>
        <p:nvSpPr>
          <p:cNvPr id="558" name="Google Shape;558;p61">
            <a:hlinkClick r:id="" action="ppaction://hlinkshowjump?jump=nextslide"/>
          </p:cNvPr>
          <p:cNvSpPr/>
          <p:nvPr/>
        </p:nvSpPr>
        <p:spPr>
          <a:xfrm>
            <a:off x="745525" y="1325689"/>
            <a:ext cx="88500" cy="88500"/>
          </a:xfrm>
          <a:prstGeom prst="ellipse">
            <a:avLst/>
          </a:prstGeom>
          <a:solidFill>
            <a:schemeClr val="accent2"/>
          </a:solidFill>
          <a:ln w="28575" cap="flat" cmpd="sng">
            <a:solidFill>
              <a:schemeClr val="accent2"/>
            </a:solidFill>
            <a:prstDash val="solid"/>
            <a:round/>
            <a:headEnd type="none" w="sm" len="sm"/>
            <a:tailEnd type="none" w="sm" len="sm"/>
          </a:ln>
        </p:spPr>
        <p:txBody>
          <a:bodyPr spcFirstLastPara="1" wrap="square" lIns="0" tIns="91425" rIns="91425" bIns="91425" anchor="ctr" anchorCtr="0">
            <a:noAutofit/>
          </a:bodyPr>
          <a:lstStyle/>
          <a:p>
            <a:pPr marL="0" lvl="0" indent="0" algn="l" rtl="0">
              <a:spcBef>
                <a:spcPts val="0"/>
              </a:spcBef>
              <a:spcAft>
                <a:spcPts val="0"/>
              </a:spcAft>
              <a:buNone/>
            </a:pPr>
            <a:r>
              <a:rPr lang="en" sz="1200">
                <a:solidFill>
                  <a:schemeClr val="dk1"/>
                </a:solidFill>
                <a:latin typeface="Montserrat"/>
                <a:ea typeface="Montserrat"/>
                <a:cs typeface="Montserrat"/>
                <a:sym typeface="Montserrat"/>
              </a:rPr>
              <a:t>🠺</a:t>
            </a:r>
            <a:endParaRPr sz="1200">
              <a:solidFill>
                <a:schemeClr val="dk1"/>
              </a:solidFill>
              <a:latin typeface="Montserrat"/>
              <a:ea typeface="Montserrat"/>
              <a:cs typeface="Montserrat"/>
              <a:sym typeface="Montserrat"/>
            </a:endParaRPr>
          </a:p>
        </p:txBody>
      </p:sp>
      <p:sp>
        <p:nvSpPr>
          <p:cNvPr id="53" name="Rectangle 52"/>
          <p:cNvSpPr/>
          <p:nvPr/>
        </p:nvSpPr>
        <p:spPr>
          <a:xfrm>
            <a:off x="1087598" y="1073377"/>
            <a:ext cx="4114320" cy="523220"/>
          </a:xfrm>
          <a:prstGeom prst="rect">
            <a:avLst/>
          </a:prstGeom>
        </p:spPr>
        <p:txBody>
          <a:bodyPr wrap="square">
            <a:spAutoFit/>
          </a:bodyPr>
          <a:lstStyle/>
          <a:p>
            <a:r>
              <a:rPr lang="fr-FR" sz="1600" dirty="0" smtClean="0">
                <a:solidFill>
                  <a:schemeClr val="accent2"/>
                </a:solidFill>
                <a:latin typeface="Montserrat ExtraBold" panose="00000900000000000000" pitchFamily="2" charset="0"/>
                <a:ea typeface="Montserrat ExtraBold"/>
                <a:cs typeface="Montserrat ExtraBold"/>
                <a:sym typeface="Montserrat ExtraBold"/>
              </a:rPr>
              <a:t>Première étape:</a:t>
            </a:r>
            <a:r>
              <a:rPr lang="fr-FR" sz="1200" b="1" dirty="0" smtClean="0">
                <a:solidFill>
                  <a:srgbClr val="ECECEC"/>
                </a:solidFill>
                <a:latin typeface="Sitka Heading" pitchFamily="2" charset="0"/>
              </a:rPr>
              <a:t> </a:t>
            </a:r>
            <a:br>
              <a:rPr lang="fr-FR" sz="1200" b="1" dirty="0" smtClean="0">
                <a:solidFill>
                  <a:srgbClr val="ECECEC"/>
                </a:solidFill>
                <a:latin typeface="Sitka Heading" pitchFamily="2" charset="0"/>
              </a:rPr>
            </a:br>
            <a:r>
              <a:rPr lang="fr-FR" sz="1200" dirty="0">
                <a:solidFill>
                  <a:srgbClr val="ECECEC"/>
                </a:solidFill>
                <a:latin typeface="Sitka Heading" pitchFamily="2" charset="0"/>
              </a:rPr>
              <a:t>PRÉPARATION DES </a:t>
            </a:r>
            <a:r>
              <a:rPr lang="fr-FR" sz="1200" dirty="0" smtClean="0">
                <a:solidFill>
                  <a:srgbClr val="ECECEC"/>
                </a:solidFill>
                <a:latin typeface="Sitka Heading" pitchFamily="2" charset="0"/>
              </a:rPr>
              <a:t>DONNÉES POUR LA PRÉDICTION</a:t>
            </a:r>
            <a:endParaRPr lang="fr-FR" sz="1200" dirty="0">
              <a:solidFill>
                <a:srgbClr val="ECECEC"/>
              </a:solidFill>
              <a:latin typeface="Sitka Heading" pitchFamily="2" charset="0"/>
            </a:endParaRPr>
          </a:p>
        </p:txBody>
      </p:sp>
      <p:pic>
        <p:nvPicPr>
          <p:cNvPr id="8194" name="Picture 2" descr="Scikit-learn — Wikipédia"/>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11696" y="427114"/>
            <a:ext cx="1510878" cy="813356"/>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Group 11"/>
          <p:cNvGrpSpPr/>
          <p:nvPr/>
        </p:nvGrpSpPr>
        <p:grpSpPr>
          <a:xfrm>
            <a:off x="1658128" y="1775997"/>
            <a:ext cx="5686463" cy="2445047"/>
            <a:chOff x="1688608" y="2074701"/>
            <a:chExt cx="5686463" cy="2445047"/>
          </a:xfrm>
        </p:grpSpPr>
        <p:sp>
          <p:nvSpPr>
            <p:cNvPr id="54" name="Google Shape;399;p56"/>
            <p:cNvSpPr txBox="1">
              <a:spLocks/>
            </p:cNvSpPr>
            <p:nvPr/>
          </p:nvSpPr>
          <p:spPr>
            <a:xfrm>
              <a:off x="1688608" y="2856935"/>
              <a:ext cx="1597200" cy="381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800"/>
                <a:buFont typeface="Montserrat ExtraBold"/>
                <a:buNone/>
                <a:defRPr sz="2800" b="0" i="0" u="none" strike="noStrike" cap="none">
                  <a:solidFill>
                    <a:schemeClr val="accen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accent1"/>
                </a:buClr>
                <a:buSzPts val="2800"/>
                <a:buFont typeface="Montserrat Alternates"/>
                <a:buNone/>
                <a:defRPr sz="2800" b="1" i="0" u="none" strike="noStrike" cap="none">
                  <a:solidFill>
                    <a:schemeClr val="accent1"/>
                  </a:solidFill>
                  <a:latin typeface="Montserrat Alternates"/>
                  <a:ea typeface="Montserrat Alternates"/>
                  <a:cs typeface="Montserrat Alternates"/>
                  <a:sym typeface="Montserrat Alternates"/>
                </a:defRPr>
              </a:lvl2pPr>
              <a:lvl3pPr marR="0" lvl="2" algn="l" rtl="0">
                <a:lnSpc>
                  <a:spcPct val="100000"/>
                </a:lnSpc>
                <a:spcBef>
                  <a:spcPts val="0"/>
                </a:spcBef>
                <a:spcAft>
                  <a:spcPts val="0"/>
                </a:spcAft>
                <a:buClr>
                  <a:schemeClr val="accent1"/>
                </a:buClr>
                <a:buSzPts val="2800"/>
                <a:buFont typeface="Montserrat Alternates"/>
                <a:buNone/>
                <a:defRPr sz="2800" b="1" i="0" u="none" strike="noStrike" cap="none">
                  <a:solidFill>
                    <a:schemeClr val="accent1"/>
                  </a:solidFill>
                  <a:latin typeface="Montserrat Alternates"/>
                  <a:ea typeface="Montserrat Alternates"/>
                  <a:cs typeface="Montserrat Alternates"/>
                  <a:sym typeface="Montserrat Alternates"/>
                </a:defRPr>
              </a:lvl3pPr>
              <a:lvl4pPr marR="0" lvl="3" algn="l" rtl="0">
                <a:lnSpc>
                  <a:spcPct val="100000"/>
                </a:lnSpc>
                <a:spcBef>
                  <a:spcPts val="0"/>
                </a:spcBef>
                <a:spcAft>
                  <a:spcPts val="0"/>
                </a:spcAft>
                <a:buClr>
                  <a:schemeClr val="accent1"/>
                </a:buClr>
                <a:buSzPts val="2800"/>
                <a:buFont typeface="Montserrat Alternates"/>
                <a:buNone/>
                <a:defRPr sz="2800" b="1" i="0" u="none" strike="noStrike" cap="none">
                  <a:solidFill>
                    <a:schemeClr val="accent1"/>
                  </a:solidFill>
                  <a:latin typeface="Montserrat Alternates"/>
                  <a:ea typeface="Montserrat Alternates"/>
                  <a:cs typeface="Montserrat Alternates"/>
                  <a:sym typeface="Montserrat Alternates"/>
                </a:defRPr>
              </a:lvl4pPr>
              <a:lvl5pPr marR="0" lvl="4" algn="l" rtl="0">
                <a:lnSpc>
                  <a:spcPct val="100000"/>
                </a:lnSpc>
                <a:spcBef>
                  <a:spcPts val="0"/>
                </a:spcBef>
                <a:spcAft>
                  <a:spcPts val="0"/>
                </a:spcAft>
                <a:buClr>
                  <a:schemeClr val="accent1"/>
                </a:buClr>
                <a:buSzPts val="2800"/>
                <a:buFont typeface="Montserrat Alternates"/>
                <a:buNone/>
                <a:defRPr sz="2800" b="1" i="0" u="none" strike="noStrike" cap="none">
                  <a:solidFill>
                    <a:schemeClr val="accent1"/>
                  </a:solidFill>
                  <a:latin typeface="Montserrat Alternates"/>
                  <a:ea typeface="Montserrat Alternates"/>
                  <a:cs typeface="Montserrat Alternates"/>
                  <a:sym typeface="Montserrat Alternates"/>
                </a:defRPr>
              </a:lvl5pPr>
              <a:lvl6pPr marR="0" lvl="5" algn="l" rtl="0">
                <a:lnSpc>
                  <a:spcPct val="100000"/>
                </a:lnSpc>
                <a:spcBef>
                  <a:spcPts val="0"/>
                </a:spcBef>
                <a:spcAft>
                  <a:spcPts val="0"/>
                </a:spcAft>
                <a:buClr>
                  <a:schemeClr val="accent1"/>
                </a:buClr>
                <a:buSzPts val="2800"/>
                <a:buFont typeface="Montserrat Alternates"/>
                <a:buNone/>
                <a:defRPr sz="2800" b="1" i="0" u="none" strike="noStrike" cap="none">
                  <a:solidFill>
                    <a:schemeClr val="accent1"/>
                  </a:solidFill>
                  <a:latin typeface="Montserrat Alternates"/>
                  <a:ea typeface="Montserrat Alternates"/>
                  <a:cs typeface="Montserrat Alternates"/>
                  <a:sym typeface="Montserrat Alternates"/>
                </a:defRPr>
              </a:lvl6pPr>
              <a:lvl7pPr marR="0" lvl="6" algn="l" rtl="0">
                <a:lnSpc>
                  <a:spcPct val="100000"/>
                </a:lnSpc>
                <a:spcBef>
                  <a:spcPts val="0"/>
                </a:spcBef>
                <a:spcAft>
                  <a:spcPts val="0"/>
                </a:spcAft>
                <a:buClr>
                  <a:schemeClr val="accent1"/>
                </a:buClr>
                <a:buSzPts val="2800"/>
                <a:buFont typeface="Montserrat Alternates"/>
                <a:buNone/>
                <a:defRPr sz="2800" b="1" i="0" u="none" strike="noStrike" cap="none">
                  <a:solidFill>
                    <a:schemeClr val="accent1"/>
                  </a:solidFill>
                  <a:latin typeface="Montserrat Alternates"/>
                  <a:ea typeface="Montserrat Alternates"/>
                  <a:cs typeface="Montserrat Alternates"/>
                  <a:sym typeface="Montserrat Alternates"/>
                </a:defRPr>
              </a:lvl7pPr>
              <a:lvl8pPr marR="0" lvl="7" algn="l" rtl="0">
                <a:lnSpc>
                  <a:spcPct val="100000"/>
                </a:lnSpc>
                <a:spcBef>
                  <a:spcPts val="0"/>
                </a:spcBef>
                <a:spcAft>
                  <a:spcPts val="0"/>
                </a:spcAft>
                <a:buClr>
                  <a:schemeClr val="accent1"/>
                </a:buClr>
                <a:buSzPts val="2800"/>
                <a:buFont typeface="Montserrat Alternates"/>
                <a:buNone/>
                <a:defRPr sz="2800" b="1" i="0" u="none" strike="noStrike" cap="none">
                  <a:solidFill>
                    <a:schemeClr val="accent1"/>
                  </a:solidFill>
                  <a:latin typeface="Montserrat Alternates"/>
                  <a:ea typeface="Montserrat Alternates"/>
                  <a:cs typeface="Montserrat Alternates"/>
                  <a:sym typeface="Montserrat Alternates"/>
                </a:defRPr>
              </a:lvl8pPr>
              <a:lvl9pPr marR="0" lvl="8" algn="l" rtl="0">
                <a:lnSpc>
                  <a:spcPct val="100000"/>
                </a:lnSpc>
                <a:spcBef>
                  <a:spcPts val="0"/>
                </a:spcBef>
                <a:spcAft>
                  <a:spcPts val="0"/>
                </a:spcAft>
                <a:buClr>
                  <a:schemeClr val="accent1"/>
                </a:buClr>
                <a:buSzPts val="2800"/>
                <a:buFont typeface="Montserrat Alternates"/>
                <a:buNone/>
                <a:defRPr sz="2800" b="1" i="0" u="none" strike="noStrike" cap="none">
                  <a:solidFill>
                    <a:schemeClr val="accent1"/>
                  </a:solidFill>
                  <a:latin typeface="Montserrat Alternates"/>
                  <a:ea typeface="Montserrat Alternates"/>
                  <a:cs typeface="Montserrat Alternates"/>
                  <a:sym typeface="Montserrat Alternates"/>
                </a:defRPr>
              </a:lvl9pPr>
            </a:lstStyle>
            <a:p>
              <a:pPr algn="ctr"/>
              <a:r>
                <a:rPr lang="fr-FR" sz="1600" dirty="0"/>
                <a:t>ONEHOT ENCODER</a:t>
              </a:r>
              <a:endParaRPr lang="fr-FR" sz="1600" dirty="0">
                <a:solidFill>
                  <a:schemeClr val="bg1"/>
                </a:solidFill>
              </a:endParaRPr>
            </a:p>
          </p:txBody>
        </p:sp>
        <p:sp>
          <p:nvSpPr>
            <p:cNvPr id="55" name="Google Shape;401;p56"/>
            <p:cNvSpPr txBox="1">
              <a:spLocks/>
            </p:cNvSpPr>
            <p:nvPr/>
          </p:nvSpPr>
          <p:spPr>
            <a:xfrm>
              <a:off x="3345056" y="2074701"/>
              <a:ext cx="2129364" cy="381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800"/>
                <a:buFont typeface="Montserrat ExtraBold"/>
                <a:buNone/>
                <a:defRPr sz="2800" b="0" i="0" u="none" strike="noStrike" cap="none">
                  <a:solidFill>
                    <a:schemeClr val="accen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accent1"/>
                </a:buClr>
                <a:buSzPts val="2800"/>
                <a:buFont typeface="Montserrat Alternates"/>
                <a:buNone/>
                <a:defRPr sz="2800" b="1" i="0" u="none" strike="noStrike" cap="none">
                  <a:solidFill>
                    <a:schemeClr val="accent1"/>
                  </a:solidFill>
                  <a:latin typeface="Montserrat Alternates"/>
                  <a:ea typeface="Montserrat Alternates"/>
                  <a:cs typeface="Montserrat Alternates"/>
                  <a:sym typeface="Montserrat Alternates"/>
                </a:defRPr>
              </a:lvl2pPr>
              <a:lvl3pPr marR="0" lvl="2" algn="l" rtl="0">
                <a:lnSpc>
                  <a:spcPct val="100000"/>
                </a:lnSpc>
                <a:spcBef>
                  <a:spcPts val="0"/>
                </a:spcBef>
                <a:spcAft>
                  <a:spcPts val="0"/>
                </a:spcAft>
                <a:buClr>
                  <a:schemeClr val="accent1"/>
                </a:buClr>
                <a:buSzPts val="2800"/>
                <a:buFont typeface="Montserrat Alternates"/>
                <a:buNone/>
                <a:defRPr sz="2800" b="1" i="0" u="none" strike="noStrike" cap="none">
                  <a:solidFill>
                    <a:schemeClr val="accent1"/>
                  </a:solidFill>
                  <a:latin typeface="Montserrat Alternates"/>
                  <a:ea typeface="Montserrat Alternates"/>
                  <a:cs typeface="Montserrat Alternates"/>
                  <a:sym typeface="Montserrat Alternates"/>
                </a:defRPr>
              </a:lvl3pPr>
              <a:lvl4pPr marR="0" lvl="3" algn="l" rtl="0">
                <a:lnSpc>
                  <a:spcPct val="100000"/>
                </a:lnSpc>
                <a:spcBef>
                  <a:spcPts val="0"/>
                </a:spcBef>
                <a:spcAft>
                  <a:spcPts val="0"/>
                </a:spcAft>
                <a:buClr>
                  <a:schemeClr val="accent1"/>
                </a:buClr>
                <a:buSzPts val="2800"/>
                <a:buFont typeface="Montserrat Alternates"/>
                <a:buNone/>
                <a:defRPr sz="2800" b="1" i="0" u="none" strike="noStrike" cap="none">
                  <a:solidFill>
                    <a:schemeClr val="accent1"/>
                  </a:solidFill>
                  <a:latin typeface="Montserrat Alternates"/>
                  <a:ea typeface="Montserrat Alternates"/>
                  <a:cs typeface="Montserrat Alternates"/>
                  <a:sym typeface="Montserrat Alternates"/>
                </a:defRPr>
              </a:lvl4pPr>
              <a:lvl5pPr marR="0" lvl="4" algn="l" rtl="0">
                <a:lnSpc>
                  <a:spcPct val="100000"/>
                </a:lnSpc>
                <a:spcBef>
                  <a:spcPts val="0"/>
                </a:spcBef>
                <a:spcAft>
                  <a:spcPts val="0"/>
                </a:spcAft>
                <a:buClr>
                  <a:schemeClr val="accent1"/>
                </a:buClr>
                <a:buSzPts val="2800"/>
                <a:buFont typeface="Montserrat Alternates"/>
                <a:buNone/>
                <a:defRPr sz="2800" b="1" i="0" u="none" strike="noStrike" cap="none">
                  <a:solidFill>
                    <a:schemeClr val="accent1"/>
                  </a:solidFill>
                  <a:latin typeface="Montserrat Alternates"/>
                  <a:ea typeface="Montserrat Alternates"/>
                  <a:cs typeface="Montserrat Alternates"/>
                  <a:sym typeface="Montserrat Alternates"/>
                </a:defRPr>
              </a:lvl5pPr>
              <a:lvl6pPr marR="0" lvl="5" algn="l" rtl="0">
                <a:lnSpc>
                  <a:spcPct val="100000"/>
                </a:lnSpc>
                <a:spcBef>
                  <a:spcPts val="0"/>
                </a:spcBef>
                <a:spcAft>
                  <a:spcPts val="0"/>
                </a:spcAft>
                <a:buClr>
                  <a:schemeClr val="accent1"/>
                </a:buClr>
                <a:buSzPts val="2800"/>
                <a:buFont typeface="Montserrat Alternates"/>
                <a:buNone/>
                <a:defRPr sz="2800" b="1" i="0" u="none" strike="noStrike" cap="none">
                  <a:solidFill>
                    <a:schemeClr val="accent1"/>
                  </a:solidFill>
                  <a:latin typeface="Montserrat Alternates"/>
                  <a:ea typeface="Montserrat Alternates"/>
                  <a:cs typeface="Montserrat Alternates"/>
                  <a:sym typeface="Montserrat Alternates"/>
                </a:defRPr>
              </a:lvl6pPr>
              <a:lvl7pPr marR="0" lvl="6" algn="l" rtl="0">
                <a:lnSpc>
                  <a:spcPct val="100000"/>
                </a:lnSpc>
                <a:spcBef>
                  <a:spcPts val="0"/>
                </a:spcBef>
                <a:spcAft>
                  <a:spcPts val="0"/>
                </a:spcAft>
                <a:buClr>
                  <a:schemeClr val="accent1"/>
                </a:buClr>
                <a:buSzPts val="2800"/>
                <a:buFont typeface="Montserrat Alternates"/>
                <a:buNone/>
                <a:defRPr sz="2800" b="1" i="0" u="none" strike="noStrike" cap="none">
                  <a:solidFill>
                    <a:schemeClr val="accent1"/>
                  </a:solidFill>
                  <a:latin typeface="Montserrat Alternates"/>
                  <a:ea typeface="Montserrat Alternates"/>
                  <a:cs typeface="Montserrat Alternates"/>
                  <a:sym typeface="Montserrat Alternates"/>
                </a:defRPr>
              </a:lvl7pPr>
              <a:lvl8pPr marR="0" lvl="7" algn="l" rtl="0">
                <a:lnSpc>
                  <a:spcPct val="100000"/>
                </a:lnSpc>
                <a:spcBef>
                  <a:spcPts val="0"/>
                </a:spcBef>
                <a:spcAft>
                  <a:spcPts val="0"/>
                </a:spcAft>
                <a:buClr>
                  <a:schemeClr val="accent1"/>
                </a:buClr>
                <a:buSzPts val="2800"/>
                <a:buFont typeface="Montserrat Alternates"/>
                <a:buNone/>
                <a:defRPr sz="2800" b="1" i="0" u="none" strike="noStrike" cap="none">
                  <a:solidFill>
                    <a:schemeClr val="accent1"/>
                  </a:solidFill>
                  <a:latin typeface="Montserrat Alternates"/>
                  <a:ea typeface="Montserrat Alternates"/>
                  <a:cs typeface="Montserrat Alternates"/>
                  <a:sym typeface="Montserrat Alternates"/>
                </a:defRPr>
              </a:lvl8pPr>
              <a:lvl9pPr marR="0" lvl="8" algn="l" rtl="0">
                <a:lnSpc>
                  <a:spcPct val="100000"/>
                </a:lnSpc>
                <a:spcBef>
                  <a:spcPts val="0"/>
                </a:spcBef>
                <a:spcAft>
                  <a:spcPts val="0"/>
                </a:spcAft>
                <a:buClr>
                  <a:schemeClr val="accent1"/>
                </a:buClr>
                <a:buSzPts val="2800"/>
                <a:buFont typeface="Montserrat Alternates"/>
                <a:buNone/>
                <a:defRPr sz="2800" b="1" i="0" u="none" strike="noStrike" cap="none">
                  <a:solidFill>
                    <a:schemeClr val="accent1"/>
                  </a:solidFill>
                  <a:latin typeface="Montserrat Alternates"/>
                  <a:ea typeface="Montserrat Alternates"/>
                  <a:cs typeface="Montserrat Alternates"/>
                  <a:sym typeface="Montserrat Alternates"/>
                </a:defRPr>
              </a:lvl9pPr>
            </a:lstStyle>
            <a:p>
              <a:pPr algn="ctr"/>
              <a:r>
                <a:rPr lang="fr-FR" sz="1400" dirty="0"/>
                <a:t>CHOIX TARGET</a:t>
              </a:r>
            </a:p>
          </p:txBody>
        </p:sp>
        <p:sp>
          <p:nvSpPr>
            <p:cNvPr id="56" name="Google Shape;403;p56"/>
            <p:cNvSpPr txBox="1">
              <a:spLocks/>
            </p:cNvSpPr>
            <p:nvPr/>
          </p:nvSpPr>
          <p:spPr>
            <a:xfrm>
              <a:off x="5474420" y="2769686"/>
              <a:ext cx="1900651" cy="81711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800"/>
                <a:buFont typeface="Montserrat ExtraBold"/>
                <a:buNone/>
                <a:defRPr sz="2800" b="0" i="0" u="none" strike="noStrike" cap="none">
                  <a:solidFill>
                    <a:schemeClr val="accen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accent1"/>
                </a:buClr>
                <a:buSzPts val="2800"/>
                <a:buFont typeface="Montserrat Alternates"/>
                <a:buNone/>
                <a:defRPr sz="2800" b="1" i="0" u="none" strike="noStrike" cap="none">
                  <a:solidFill>
                    <a:schemeClr val="accent1"/>
                  </a:solidFill>
                  <a:latin typeface="Montserrat Alternates"/>
                  <a:ea typeface="Montserrat Alternates"/>
                  <a:cs typeface="Montserrat Alternates"/>
                  <a:sym typeface="Montserrat Alternates"/>
                </a:defRPr>
              </a:lvl2pPr>
              <a:lvl3pPr marR="0" lvl="2" algn="l" rtl="0">
                <a:lnSpc>
                  <a:spcPct val="100000"/>
                </a:lnSpc>
                <a:spcBef>
                  <a:spcPts val="0"/>
                </a:spcBef>
                <a:spcAft>
                  <a:spcPts val="0"/>
                </a:spcAft>
                <a:buClr>
                  <a:schemeClr val="accent1"/>
                </a:buClr>
                <a:buSzPts val="2800"/>
                <a:buFont typeface="Montserrat Alternates"/>
                <a:buNone/>
                <a:defRPr sz="2800" b="1" i="0" u="none" strike="noStrike" cap="none">
                  <a:solidFill>
                    <a:schemeClr val="accent1"/>
                  </a:solidFill>
                  <a:latin typeface="Montserrat Alternates"/>
                  <a:ea typeface="Montserrat Alternates"/>
                  <a:cs typeface="Montserrat Alternates"/>
                  <a:sym typeface="Montserrat Alternates"/>
                </a:defRPr>
              </a:lvl3pPr>
              <a:lvl4pPr marR="0" lvl="3" algn="l" rtl="0">
                <a:lnSpc>
                  <a:spcPct val="100000"/>
                </a:lnSpc>
                <a:spcBef>
                  <a:spcPts val="0"/>
                </a:spcBef>
                <a:spcAft>
                  <a:spcPts val="0"/>
                </a:spcAft>
                <a:buClr>
                  <a:schemeClr val="accent1"/>
                </a:buClr>
                <a:buSzPts val="2800"/>
                <a:buFont typeface="Montserrat Alternates"/>
                <a:buNone/>
                <a:defRPr sz="2800" b="1" i="0" u="none" strike="noStrike" cap="none">
                  <a:solidFill>
                    <a:schemeClr val="accent1"/>
                  </a:solidFill>
                  <a:latin typeface="Montserrat Alternates"/>
                  <a:ea typeface="Montserrat Alternates"/>
                  <a:cs typeface="Montserrat Alternates"/>
                  <a:sym typeface="Montserrat Alternates"/>
                </a:defRPr>
              </a:lvl4pPr>
              <a:lvl5pPr marR="0" lvl="4" algn="l" rtl="0">
                <a:lnSpc>
                  <a:spcPct val="100000"/>
                </a:lnSpc>
                <a:spcBef>
                  <a:spcPts val="0"/>
                </a:spcBef>
                <a:spcAft>
                  <a:spcPts val="0"/>
                </a:spcAft>
                <a:buClr>
                  <a:schemeClr val="accent1"/>
                </a:buClr>
                <a:buSzPts val="2800"/>
                <a:buFont typeface="Montserrat Alternates"/>
                <a:buNone/>
                <a:defRPr sz="2800" b="1" i="0" u="none" strike="noStrike" cap="none">
                  <a:solidFill>
                    <a:schemeClr val="accent1"/>
                  </a:solidFill>
                  <a:latin typeface="Montserrat Alternates"/>
                  <a:ea typeface="Montserrat Alternates"/>
                  <a:cs typeface="Montserrat Alternates"/>
                  <a:sym typeface="Montserrat Alternates"/>
                </a:defRPr>
              </a:lvl5pPr>
              <a:lvl6pPr marR="0" lvl="5" algn="l" rtl="0">
                <a:lnSpc>
                  <a:spcPct val="100000"/>
                </a:lnSpc>
                <a:spcBef>
                  <a:spcPts val="0"/>
                </a:spcBef>
                <a:spcAft>
                  <a:spcPts val="0"/>
                </a:spcAft>
                <a:buClr>
                  <a:schemeClr val="accent1"/>
                </a:buClr>
                <a:buSzPts val="2800"/>
                <a:buFont typeface="Montserrat Alternates"/>
                <a:buNone/>
                <a:defRPr sz="2800" b="1" i="0" u="none" strike="noStrike" cap="none">
                  <a:solidFill>
                    <a:schemeClr val="accent1"/>
                  </a:solidFill>
                  <a:latin typeface="Montserrat Alternates"/>
                  <a:ea typeface="Montserrat Alternates"/>
                  <a:cs typeface="Montserrat Alternates"/>
                  <a:sym typeface="Montserrat Alternates"/>
                </a:defRPr>
              </a:lvl6pPr>
              <a:lvl7pPr marR="0" lvl="6" algn="l" rtl="0">
                <a:lnSpc>
                  <a:spcPct val="100000"/>
                </a:lnSpc>
                <a:spcBef>
                  <a:spcPts val="0"/>
                </a:spcBef>
                <a:spcAft>
                  <a:spcPts val="0"/>
                </a:spcAft>
                <a:buClr>
                  <a:schemeClr val="accent1"/>
                </a:buClr>
                <a:buSzPts val="2800"/>
                <a:buFont typeface="Montserrat Alternates"/>
                <a:buNone/>
                <a:defRPr sz="2800" b="1" i="0" u="none" strike="noStrike" cap="none">
                  <a:solidFill>
                    <a:schemeClr val="accent1"/>
                  </a:solidFill>
                  <a:latin typeface="Montserrat Alternates"/>
                  <a:ea typeface="Montserrat Alternates"/>
                  <a:cs typeface="Montserrat Alternates"/>
                  <a:sym typeface="Montserrat Alternates"/>
                </a:defRPr>
              </a:lvl7pPr>
              <a:lvl8pPr marR="0" lvl="7" algn="l" rtl="0">
                <a:lnSpc>
                  <a:spcPct val="100000"/>
                </a:lnSpc>
                <a:spcBef>
                  <a:spcPts val="0"/>
                </a:spcBef>
                <a:spcAft>
                  <a:spcPts val="0"/>
                </a:spcAft>
                <a:buClr>
                  <a:schemeClr val="accent1"/>
                </a:buClr>
                <a:buSzPts val="2800"/>
                <a:buFont typeface="Montserrat Alternates"/>
                <a:buNone/>
                <a:defRPr sz="2800" b="1" i="0" u="none" strike="noStrike" cap="none">
                  <a:solidFill>
                    <a:schemeClr val="accent1"/>
                  </a:solidFill>
                  <a:latin typeface="Montserrat Alternates"/>
                  <a:ea typeface="Montserrat Alternates"/>
                  <a:cs typeface="Montserrat Alternates"/>
                  <a:sym typeface="Montserrat Alternates"/>
                </a:defRPr>
              </a:lvl8pPr>
              <a:lvl9pPr marR="0" lvl="8" algn="l" rtl="0">
                <a:lnSpc>
                  <a:spcPct val="100000"/>
                </a:lnSpc>
                <a:spcBef>
                  <a:spcPts val="0"/>
                </a:spcBef>
                <a:spcAft>
                  <a:spcPts val="0"/>
                </a:spcAft>
                <a:buClr>
                  <a:schemeClr val="accent1"/>
                </a:buClr>
                <a:buSzPts val="2800"/>
                <a:buFont typeface="Montserrat Alternates"/>
                <a:buNone/>
                <a:defRPr sz="2800" b="1" i="0" u="none" strike="noStrike" cap="none">
                  <a:solidFill>
                    <a:schemeClr val="accent1"/>
                  </a:solidFill>
                  <a:latin typeface="Montserrat Alternates"/>
                  <a:ea typeface="Montserrat Alternates"/>
                  <a:cs typeface="Montserrat Alternates"/>
                  <a:sym typeface="Montserrat Alternates"/>
                </a:defRPr>
              </a:lvl9pPr>
            </a:lstStyle>
            <a:p>
              <a:pPr algn="ctr"/>
              <a:r>
                <a:rPr lang="fr-FR" sz="1400" dirty="0"/>
                <a:t>DIVISER LE DATASET EN ENSEMBLE</a:t>
              </a:r>
            </a:p>
          </p:txBody>
        </p:sp>
        <p:sp>
          <p:nvSpPr>
            <p:cNvPr id="57" name="Google Shape;404;p56"/>
            <p:cNvSpPr/>
            <p:nvPr/>
          </p:nvSpPr>
          <p:spPr>
            <a:xfrm>
              <a:off x="2136087" y="2104859"/>
              <a:ext cx="724200" cy="724200"/>
            </a:xfrm>
            <a:prstGeom prst="donut">
              <a:avLst>
                <a:gd name="adj" fmla="val 11487"/>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405;p56"/>
            <p:cNvSpPr/>
            <p:nvPr/>
          </p:nvSpPr>
          <p:spPr>
            <a:xfrm>
              <a:off x="4031599" y="3795548"/>
              <a:ext cx="724200" cy="724200"/>
            </a:xfrm>
            <a:prstGeom prst="donut">
              <a:avLst>
                <a:gd name="adj" fmla="val 11487"/>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406;p56"/>
            <p:cNvSpPr/>
            <p:nvPr/>
          </p:nvSpPr>
          <p:spPr>
            <a:xfrm>
              <a:off x="5959650" y="2104859"/>
              <a:ext cx="724200" cy="724200"/>
            </a:xfrm>
            <a:prstGeom prst="donut">
              <a:avLst>
                <a:gd name="adj" fmla="val 11487"/>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0" name="Google Shape;408;p56"/>
            <p:cNvCxnSpPr>
              <a:cxnSpLocks/>
              <a:stCxn id="57" idx="5"/>
              <a:endCxn id="58" idx="1"/>
            </p:cNvCxnSpPr>
            <p:nvPr/>
          </p:nvCxnSpPr>
          <p:spPr>
            <a:xfrm>
              <a:off x="2754230" y="2723002"/>
              <a:ext cx="1383426" cy="1178603"/>
            </a:xfrm>
            <a:prstGeom prst="straightConnector1">
              <a:avLst/>
            </a:prstGeom>
            <a:noFill/>
            <a:ln w="9525" cap="flat" cmpd="sng">
              <a:solidFill>
                <a:schemeClr val="accent1"/>
              </a:solidFill>
              <a:prstDash val="solid"/>
              <a:round/>
              <a:headEnd type="none" w="med" len="med"/>
              <a:tailEnd type="none" w="med" len="med"/>
            </a:ln>
          </p:spPr>
        </p:cxnSp>
        <p:cxnSp>
          <p:nvCxnSpPr>
            <p:cNvPr id="61" name="Google Shape;409;p56"/>
            <p:cNvCxnSpPr>
              <a:cxnSpLocks/>
              <a:stCxn id="58" idx="7"/>
              <a:endCxn id="59" idx="3"/>
            </p:cNvCxnSpPr>
            <p:nvPr/>
          </p:nvCxnSpPr>
          <p:spPr>
            <a:xfrm flipV="1">
              <a:off x="4649742" y="2723002"/>
              <a:ext cx="1415965" cy="1178603"/>
            </a:xfrm>
            <a:prstGeom prst="straightConnector1">
              <a:avLst/>
            </a:prstGeom>
            <a:noFill/>
            <a:ln w="9525" cap="flat" cmpd="sng">
              <a:solidFill>
                <a:schemeClr val="accent1"/>
              </a:solidFill>
              <a:prstDash val="solid"/>
              <a:round/>
              <a:headEnd type="none" w="med" len="med"/>
              <a:tailEnd type="none" w="med" len="med"/>
            </a:ln>
          </p:spPr>
        </p:cxnSp>
        <p:sp>
          <p:nvSpPr>
            <p:cNvPr id="62" name="Google Shape;353;p54">
              <a:hlinkClick r:id="rId4" action="ppaction://hlinksldjump"/>
              <a:extLst>
                <a:ext uri="{FF2B5EF4-FFF2-40B4-BE49-F238E27FC236}">
                  <a16:creationId xmlns:a16="http://schemas.microsoft.com/office/drawing/2014/main" xmlns="" id="{7A6C6BEE-2379-4590-920F-323F2E31B897}"/>
                </a:ext>
              </a:extLst>
            </p:cNvPr>
            <p:cNvSpPr txBox="1">
              <a:spLocks/>
            </p:cNvSpPr>
            <p:nvPr/>
          </p:nvSpPr>
          <p:spPr>
            <a:xfrm>
              <a:off x="2168818" y="2090759"/>
              <a:ext cx="657000" cy="7572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b="1" dirty="0">
                  <a:solidFill>
                    <a:schemeClr val="bg1"/>
                  </a:solidFill>
                </a:rPr>
                <a:t>01</a:t>
              </a:r>
            </a:p>
          </p:txBody>
        </p:sp>
        <p:sp>
          <p:nvSpPr>
            <p:cNvPr id="63" name="Google Shape;353;p54">
              <a:hlinkClick r:id="rId4" action="ppaction://hlinksldjump"/>
              <a:extLst>
                <a:ext uri="{FF2B5EF4-FFF2-40B4-BE49-F238E27FC236}">
                  <a16:creationId xmlns:a16="http://schemas.microsoft.com/office/drawing/2014/main" xmlns="" id="{048287E5-5712-4410-8A20-B8746A1A40DD}"/>
                </a:ext>
              </a:extLst>
            </p:cNvPr>
            <p:cNvSpPr txBox="1">
              <a:spLocks/>
            </p:cNvSpPr>
            <p:nvPr/>
          </p:nvSpPr>
          <p:spPr>
            <a:xfrm>
              <a:off x="4062726" y="3762548"/>
              <a:ext cx="657000" cy="7572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b="1" dirty="0">
                  <a:solidFill>
                    <a:schemeClr val="bg1"/>
                  </a:solidFill>
                </a:rPr>
                <a:t>02</a:t>
              </a:r>
            </a:p>
          </p:txBody>
        </p:sp>
        <p:sp>
          <p:nvSpPr>
            <p:cNvPr id="64" name="Google Shape;353;p54">
              <a:hlinkClick r:id="rId4" action="ppaction://hlinksldjump"/>
              <a:extLst>
                <a:ext uri="{FF2B5EF4-FFF2-40B4-BE49-F238E27FC236}">
                  <a16:creationId xmlns:a16="http://schemas.microsoft.com/office/drawing/2014/main" xmlns="" id="{9002A279-578D-4B8A-99EB-9ECA8DD8CEBD}"/>
                </a:ext>
              </a:extLst>
            </p:cNvPr>
            <p:cNvSpPr txBox="1">
              <a:spLocks/>
            </p:cNvSpPr>
            <p:nvPr/>
          </p:nvSpPr>
          <p:spPr>
            <a:xfrm>
              <a:off x="5993658" y="2099735"/>
              <a:ext cx="657000" cy="7572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b="1" dirty="0">
                  <a:solidFill>
                    <a:schemeClr val="bg1"/>
                  </a:solidFill>
                </a:rPr>
                <a:t>03</a:t>
              </a:r>
            </a:p>
          </p:txBody>
        </p:sp>
      </p:grpSp>
      <p:pic>
        <p:nvPicPr>
          <p:cNvPr id="13" name="Picture 12"/>
          <p:cNvPicPr>
            <a:picLocks noChangeAspect="1"/>
          </p:cNvPicPr>
          <p:nvPr/>
        </p:nvPicPr>
        <p:blipFill>
          <a:blip r:embed="rId6"/>
          <a:stretch>
            <a:fillRect/>
          </a:stretch>
        </p:blipFill>
        <p:spPr>
          <a:xfrm>
            <a:off x="1346989" y="3257925"/>
            <a:ext cx="2126408" cy="1115322"/>
          </a:xfrm>
          <a:prstGeom prst="rect">
            <a:avLst/>
          </a:prstGeom>
        </p:spPr>
      </p:pic>
      <p:pic>
        <p:nvPicPr>
          <p:cNvPr id="17" name="Picture 16"/>
          <p:cNvPicPr>
            <a:picLocks noChangeAspect="1"/>
          </p:cNvPicPr>
          <p:nvPr/>
        </p:nvPicPr>
        <p:blipFill>
          <a:blip r:embed="rId7"/>
          <a:stretch>
            <a:fillRect/>
          </a:stretch>
        </p:blipFill>
        <p:spPr>
          <a:xfrm>
            <a:off x="3255328" y="2197004"/>
            <a:ext cx="2366942" cy="547956"/>
          </a:xfrm>
          <a:prstGeom prst="rect">
            <a:avLst/>
          </a:prstGeom>
        </p:spPr>
      </p:pic>
      <p:pic>
        <p:nvPicPr>
          <p:cNvPr id="18" name="Picture 17"/>
          <p:cNvPicPr>
            <a:picLocks noChangeAspect="1"/>
          </p:cNvPicPr>
          <p:nvPr/>
        </p:nvPicPr>
        <p:blipFill>
          <a:blip r:embed="rId8"/>
          <a:stretch>
            <a:fillRect/>
          </a:stretch>
        </p:blipFill>
        <p:spPr>
          <a:xfrm>
            <a:off x="5025779" y="3382522"/>
            <a:ext cx="2892926" cy="756690"/>
          </a:xfrm>
          <a:prstGeom prst="rect">
            <a:avLst/>
          </a:prstGeom>
        </p:spPr>
      </p:pic>
    </p:spTree>
    <p:extLst>
      <p:ext uri="{BB962C8B-B14F-4D97-AF65-F5344CB8AC3E}">
        <p14:creationId xmlns:p14="http://schemas.microsoft.com/office/powerpoint/2010/main" val="713431747"/>
      </p:ext>
    </p:extLst>
  </p:cSld>
  <p:clrMapOvr>
    <a:masterClrMapping/>
  </p:clrMapOvr>
  <p:transition spd="slow">
    <p:push dir="u"/>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Google Shape;315;p53">
            <a:hlinkClick r:id="rId3" action="ppaction://hlinksldjump"/>
          </p:cNvPr>
          <p:cNvSpPr txBox="1">
            <a:spLocks noGrp="1"/>
          </p:cNvSpPr>
          <p:nvPr>
            <p:ph type="title" idx="13"/>
          </p:nvPr>
        </p:nvSpPr>
        <p:spPr>
          <a:xfrm>
            <a:off x="1139400" y="1283325"/>
            <a:ext cx="1072800" cy="489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01</a:t>
            </a:r>
            <a:endParaRPr dirty="0"/>
          </a:p>
        </p:txBody>
      </p:sp>
      <p:sp>
        <p:nvSpPr>
          <p:cNvPr id="316" name="Google Shape;316;p53"/>
          <p:cNvSpPr txBox="1">
            <a:spLocks noGrp="1"/>
          </p:cNvSpPr>
          <p:nvPr>
            <p:ph type="title"/>
          </p:nvPr>
        </p:nvSpPr>
        <p:spPr>
          <a:xfrm>
            <a:off x="769793" y="1622300"/>
            <a:ext cx="1946700" cy="381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fr-FR" sz="1200" dirty="0"/>
              <a:t>Introduction</a:t>
            </a:r>
            <a:endParaRPr sz="1400" dirty="0"/>
          </a:p>
        </p:txBody>
      </p:sp>
      <p:sp>
        <p:nvSpPr>
          <p:cNvPr id="318" name="Google Shape;318;p53"/>
          <p:cNvSpPr txBox="1">
            <a:spLocks noGrp="1"/>
          </p:cNvSpPr>
          <p:nvPr>
            <p:ph type="title" idx="2"/>
          </p:nvPr>
        </p:nvSpPr>
        <p:spPr>
          <a:xfrm>
            <a:off x="2580590" y="1690198"/>
            <a:ext cx="3105596" cy="381900"/>
          </a:xfrm>
          <a:prstGeom prst="rect">
            <a:avLst/>
          </a:prstGeom>
        </p:spPr>
        <p:txBody>
          <a:bodyPr spcFirstLastPara="1" wrap="square" lIns="91425" tIns="91425" rIns="91425" bIns="91425" anchor="b" anchorCtr="0">
            <a:noAutofit/>
          </a:bodyPr>
          <a:lstStyle/>
          <a:p>
            <a:r>
              <a:rPr lang="fr-FR" sz="1200" b="1" dirty="0"/>
              <a:t>Exploration des données </a:t>
            </a:r>
            <a:endParaRPr lang="fr-FR" sz="1200" b="1" i="0" dirty="0">
              <a:solidFill>
                <a:srgbClr val="ECECEC"/>
              </a:solidFill>
              <a:effectLst/>
              <a:latin typeface="Montserrat ExtraBold" panose="00000900000000000000" pitchFamily="2" charset="0"/>
            </a:endParaRPr>
          </a:p>
        </p:txBody>
      </p:sp>
      <p:sp>
        <p:nvSpPr>
          <p:cNvPr id="320" name="Google Shape;320;p53"/>
          <p:cNvSpPr txBox="1">
            <a:spLocks noGrp="1"/>
          </p:cNvSpPr>
          <p:nvPr>
            <p:ph type="title" idx="4"/>
          </p:nvPr>
        </p:nvSpPr>
        <p:spPr>
          <a:xfrm>
            <a:off x="5983730" y="1742171"/>
            <a:ext cx="1995165" cy="381900"/>
          </a:xfrm>
          <a:prstGeom prst="rect">
            <a:avLst/>
          </a:prstGeom>
        </p:spPr>
        <p:txBody>
          <a:bodyPr spcFirstLastPara="1" wrap="square" lIns="91425" tIns="91425" rIns="91425" bIns="91425" anchor="b" anchorCtr="0">
            <a:noAutofit/>
          </a:bodyPr>
          <a:lstStyle/>
          <a:p>
            <a:pPr algn="l"/>
            <a:r>
              <a:rPr lang="fr-FR" sz="1200" b="1" dirty="0"/>
              <a:t>Modèle de Prédiction</a:t>
            </a:r>
            <a:endParaRPr sz="1200" dirty="0">
              <a:latin typeface="Montserrat ExtraBold" panose="00000900000000000000" pitchFamily="2" charset="0"/>
            </a:endParaRPr>
          </a:p>
        </p:txBody>
      </p:sp>
      <p:sp>
        <p:nvSpPr>
          <p:cNvPr id="322" name="Google Shape;322;p53"/>
          <p:cNvSpPr txBox="1">
            <a:spLocks noGrp="1"/>
          </p:cNvSpPr>
          <p:nvPr>
            <p:ph type="title" idx="6"/>
          </p:nvPr>
        </p:nvSpPr>
        <p:spPr>
          <a:xfrm>
            <a:off x="5026474" y="3358106"/>
            <a:ext cx="1410902" cy="381900"/>
          </a:xfrm>
          <a:prstGeom prst="rect">
            <a:avLst/>
          </a:prstGeom>
        </p:spPr>
        <p:txBody>
          <a:bodyPr spcFirstLastPara="1" wrap="square" lIns="91425" tIns="91425" rIns="91425" bIns="91425" anchor="b" anchorCtr="0">
            <a:noAutofit/>
          </a:bodyPr>
          <a:lstStyle/>
          <a:p>
            <a:pPr algn="l"/>
            <a:r>
              <a:rPr lang="fr-FR" sz="1200" b="1" dirty="0"/>
              <a:t>Visualisations</a:t>
            </a:r>
            <a:endParaRPr lang="fr-FR" sz="1200" dirty="0">
              <a:latin typeface="Montserrat ExtraBold" panose="00000900000000000000" pitchFamily="2" charset="0"/>
            </a:endParaRPr>
          </a:p>
        </p:txBody>
      </p:sp>
      <p:sp>
        <p:nvSpPr>
          <p:cNvPr id="324" name="Google Shape;324;p53"/>
          <p:cNvSpPr txBox="1">
            <a:spLocks noGrp="1"/>
          </p:cNvSpPr>
          <p:nvPr>
            <p:ph type="title" idx="8"/>
          </p:nvPr>
        </p:nvSpPr>
        <p:spPr>
          <a:xfrm>
            <a:off x="2097761" y="3483155"/>
            <a:ext cx="1015145" cy="381900"/>
          </a:xfrm>
          <a:prstGeom prst="rect">
            <a:avLst/>
          </a:prstGeom>
        </p:spPr>
        <p:txBody>
          <a:bodyPr spcFirstLastPara="1" wrap="square" lIns="91425" tIns="91425" rIns="91425" bIns="91425" anchor="b" anchorCtr="0">
            <a:noAutofit/>
          </a:bodyPr>
          <a:lstStyle/>
          <a:p>
            <a:pPr algn="l"/>
            <a:r>
              <a:rPr lang="fr-FR" sz="1200" b="1" dirty="0" smtClean="0">
                <a:solidFill>
                  <a:srgbClr val="ECECEC"/>
                </a:solidFill>
                <a:latin typeface="Montserrat ExtraBold" panose="00000900000000000000" pitchFamily="2" charset="0"/>
              </a:rPr>
              <a:t>Objectifs</a:t>
            </a:r>
            <a:endParaRPr lang="fr-FR" sz="1200" dirty="0">
              <a:latin typeface="Montserrat ExtraBold" panose="00000900000000000000" pitchFamily="2" charset="0"/>
            </a:endParaRPr>
          </a:p>
        </p:txBody>
      </p:sp>
      <p:sp>
        <p:nvSpPr>
          <p:cNvPr id="326" name="Google Shape;326;p53">
            <a:hlinkClick r:id="" action="ppaction://noaction"/>
          </p:cNvPr>
          <p:cNvSpPr txBox="1">
            <a:spLocks noGrp="1"/>
          </p:cNvSpPr>
          <p:nvPr>
            <p:ph type="title" idx="14"/>
          </p:nvPr>
        </p:nvSpPr>
        <p:spPr>
          <a:xfrm>
            <a:off x="3441918" y="1280664"/>
            <a:ext cx="1072800" cy="489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03</a:t>
            </a:r>
            <a:endParaRPr dirty="0"/>
          </a:p>
        </p:txBody>
      </p:sp>
      <p:sp>
        <p:nvSpPr>
          <p:cNvPr id="327" name="Google Shape;327;p53">
            <a:hlinkClick r:id="" action="ppaction://noaction"/>
          </p:cNvPr>
          <p:cNvSpPr txBox="1">
            <a:spLocks noGrp="1"/>
          </p:cNvSpPr>
          <p:nvPr>
            <p:ph type="title" idx="15"/>
          </p:nvPr>
        </p:nvSpPr>
        <p:spPr>
          <a:xfrm>
            <a:off x="6391336" y="1283843"/>
            <a:ext cx="1072800" cy="489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05</a:t>
            </a:r>
            <a:endParaRPr dirty="0"/>
          </a:p>
        </p:txBody>
      </p:sp>
      <p:sp>
        <p:nvSpPr>
          <p:cNvPr id="328" name="Google Shape;328;p53">
            <a:hlinkClick r:id="rId4" action="ppaction://hlinksldjump"/>
          </p:cNvPr>
          <p:cNvSpPr txBox="1">
            <a:spLocks noGrp="1"/>
          </p:cNvSpPr>
          <p:nvPr>
            <p:ph type="title" idx="16"/>
          </p:nvPr>
        </p:nvSpPr>
        <p:spPr>
          <a:xfrm>
            <a:off x="5026474" y="2951390"/>
            <a:ext cx="1072800" cy="489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04</a:t>
            </a:r>
            <a:endParaRPr dirty="0"/>
          </a:p>
        </p:txBody>
      </p:sp>
      <p:sp>
        <p:nvSpPr>
          <p:cNvPr id="329" name="Google Shape;329;p53">
            <a:hlinkClick r:id="rId5" action="ppaction://hlinksldjump"/>
          </p:cNvPr>
          <p:cNvSpPr txBox="1">
            <a:spLocks noGrp="1"/>
          </p:cNvSpPr>
          <p:nvPr>
            <p:ph type="title" idx="17"/>
          </p:nvPr>
        </p:nvSpPr>
        <p:spPr>
          <a:xfrm>
            <a:off x="2068934" y="3015516"/>
            <a:ext cx="1072800" cy="489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02</a:t>
            </a:r>
            <a:endParaRPr dirty="0"/>
          </a:p>
        </p:txBody>
      </p:sp>
      <p:cxnSp>
        <p:nvCxnSpPr>
          <p:cNvPr id="330" name="Google Shape;330;p53"/>
          <p:cNvCxnSpPr/>
          <p:nvPr/>
        </p:nvCxnSpPr>
        <p:spPr>
          <a:xfrm rot="10800000">
            <a:off x="1675800" y="-64575"/>
            <a:ext cx="0" cy="1347900"/>
          </a:xfrm>
          <a:prstGeom prst="straightConnector1">
            <a:avLst/>
          </a:prstGeom>
          <a:noFill/>
          <a:ln w="9525" cap="flat" cmpd="sng">
            <a:solidFill>
              <a:schemeClr val="accent2"/>
            </a:solidFill>
            <a:prstDash val="solid"/>
            <a:round/>
            <a:headEnd type="oval" w="med" len="med"/>
            <a:tailEnd type="none" w="med" len="med"/>
          </a:ln>
        </p:spPr>
      </p:cxnSp>
      <p:cxnSp>
        <p:nvCxnSpPr>
          <p:cNvPr id="331" name="Google Shape;331;p53"/>
          <p:cNvCxnSpPr>
            <a:cxnSpLocks/>
          </p:cNvCxnSpPr>
          <p:nvPr/>
        </p:nvCxnSpPr>
        <p:spPr>
          <a:xfrm rot="10800000">
            <a:off x="3978318" y="-50175"/>
            <a:ext cx="0" cy="1333500"/>
          </a:xfrm>
          <a:prstGeom prst="straightConnector1">
            <a:avLst/>
          </a:prstGeom>
          <a:noFill/>
          <a:ln w="9525" cap="flat" cmpd="sng">
            <a:solidFill>
              <a:schemeClr val="accent2"/>
            </a:solidFill>
            <a:prstDash val="solid"/>
            <a:round/>
            <a:headEnd type="oval" w="med" len="med"/>
            <a:tailEnd type="none" w="med" len="med"/>
          </a:ln>
        </p:spPr>
      </p:cxnSp>
      <p:cxnSp>
        <p:nvCxnSpPr>
          <p:cNvPr id="332" name="Google Shape;332;p53"/>
          <p:cNvCxnSpPr>
            <a:cxnSpLocks/>
          </p:cNvCxnSpPr>
          <p:nvPr/>
        </p:nvCxnSpPr>
        <p:spPr>
          <a:xfrm rot="10800000">
            <a:off x="6901819" y="-50175"/>
            <a:ext cx="0" cy="1333500"/>
          </a:xfrm>
          <a:prstGeom prst="straightConnector1">
            <a:avLst/>
          </a:prstGeom>
          <a:noFill/>
          <a:ln w="9525" cap="flat" cmpd="sng">
            <a:solidFill>
              <a:schemeClr val="accent2"/>
            </a:solidFill>
            <a:prstDash val="solid"/>
            <a:round/>
            <a:headEnd type="oval" w="med" len="med"/>
            <a:tailEnd type="none" w="med" len="med"/>
          </a:ln>
        </p:spPr>
      </p:cxnSp>
      <p:cxnSp>
        <p:nvCxnSpPr>
          <p:cNvPr id="333" name="Google Shape;333;p53"/>
          <p:cNvCxnSpPr>
            <a:cxnSpLocks/>
          </p:cNvCxnSpPr>
          <p:nvPr/>
        </p:nvCxnSpPr>
        <p:spPr>
          <a:xfrm rot="10800000">
            <a:off x="2605335" y="-71785"/>
            <a:ext cx="0" cy="3087300"/>
          </a:xfrm>
          <a:prstGeom prst="straightConnector1">
            <a:avLst/>
          </a:prstGeom>
          <a:noFill/>
          <a:ln w="9525" cap="flat" cmpd="sng">
            <a:solidFill>
              <a:schemeClr val="accent2"/>
            </a:solidFill>
            <a:prstDash val="solid"/>
            <a:round/>
            <a:headEnd type="oval" w="med" len="med"/>
            <a:tailEnd type="none" w="med" len="med"/>
          </a:ln>
        </p:spPr>
      </p:cxnSp>
      <p:cxnSp>
        <p:nvCxnSpPr>
          <p:cNvPr id="334" name="Google Shape;334;p53"/>
          <p:cNvCxnSpPr>
            <a:cxnSpLocks/>
          </p:cNvCxnSpPr>
          <p:nvPr/>
        </p:nvCxnSpPr>
        <p:spPr>
          <a:xfrm rot="10800000">
            <a:off x="5562874" y="-28822"/>
            <a:ext cx="0" cy="3036600"/>
          </a:xfrm>
          <a:prstGeom prst="straightConnector1">
            <a:avLst/>
          </a:prstGeom>
          <a:noFill/>
          <a:ln w="9525" cap="flat" cmpd="sng">
            <a:solidFill>
              <a:schemeClr val="accent2"/>
            </a:solidFill>
            <a:prstDash val="solid"/>
            <a:round/>
            <a:headEnd type="oval" w="med" len="med"/>
            <a:tailEnd type="none" w="med" len="med"/>
          </a:ln>
        </p:spPr>
      </p:cxnSp>
      <p:sp>
        <p:nvSpPr>
          <p:cNvPr id="335" name="Google Shape;335;p53"/>
          <p:cNvSpPr/>
          <p:nvPr/>
        </p:nvSpPr>
        <p:spPr>
          <a:xfrm>
            <a:off x="492045" y="0"/>
            <a:ext cx="299744" cy="1234986"/>
          </a:xfrm>
          <a:custGeom>
            <a:avLst/>
            <a:gdLst/>
            <a:ahLst/>
            <a:cxnLst/>
            <a:rect l="l" t="t" r="r" b="b"/>
            <a:pathLst>
              <a:path w="11670" h="48082" fill="none" extrusionOk="0">
                <a:moveTo>
                  <a:pt x="11599" y="0"/>
                </a:moveTo>
                <a:lnTo>
                  <a:pt x="11670" y="21647"/>
                </a:lnTo>
                <a:lnTo>
                  <a:pt x="1" y="34388"/>
                </a:lnTo>
                <a:lnTo>
                  <a:pt x="1" y="48081"/>
                </a:lnTo>
                <a:lnTo>
                  <a:pt x="6097" y="48081"/>
                </a:lnTo>
              </a:path>
            </a:pathLst>
          </a:custGeom>
          <a:solidFill>
            <a:schemeClr val="lt1"/>
          </a:solidFill>
          <a:ln w="19050" cap="flat" cmpd="sng">
            <a:solidFill>
              <a:schemeClr val="lt1"/>
            </a:solidFill>
            <a:prstDash val="solid"/>
            <a:miter lim="23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6" name="Google Shape;336;p53"/>
          <p:cNvGrpSpPr/>
          <p:nvPr/>
        </p:nvGrpSpPr>
        <p:grpSpPr>
          <a:xfrm>
            <a:off x="629692" y="1105264"/>
            <a:ext cx="144992" cy="269768"/>
            <a:chOff x="629692" y="1105264"/>
            <a:chExt cx="144992" cy="269768"/>
          </a:xfrm>
        </p:grpSpPr>
        <p:sp>
          <p:nvSpPr>
            <p:cNvPr id="337" name="Google Shape;337;p53"/>
            <p:cNvSpPr/>
            <p:nvPr/>
          </p:nvSpPr>
          <p:spPr>
            <a:xfrm>
              <a:off x="629692" y="1105264"/>
              <a:ext cx="144992" cy="135206"/>
            </a:xfrm>
            <a:custGeom>
              <a:avLst/>
              <a:gdLst/>
              <a:ahLst/>
              <a:cxnLst/>
              <a:rect l="l" t="t" r="r" b="b"/>
              <a:pathLst>
                <a:path w="5645" h="5264" fill="none" extrusionOk="0">
                  <a:moveTo>
                    <a:pt x="0" y="5264"/>
                  </a:moveTo>
                  <a:lnTo>
                    <a:pt x="5644" y="1"/>
                  </a:lnTo>
                </a:path>
              </a:pathLst>
            </a:custGeom>
            <a:solidFill>
              <a:schemeClr val="lt1"/>
            </a:solidFill>
            <a:ln w="22625" cap="flat" cmpd="sng">
              <a:solidFill>
                <a:schemeClr val="lt1"/>
              </a:solidFill>
              <a:prstDash val="solid"/>
              <a:miter lim="23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53"/>
            <p:cNvSpPr/>
            <p:nvPr/>
          </p:nvSpPr>
          <p:spPr>
            <a:xfrm>
              <a:off x="635188" y="1229450"/>
              <a:ext cx="135822" cy="145583"/>
            </a:xfrm>
            <a:custGeom>
              <a:avLst/>
              <a:gdLst/>
              <a:ahLst/>
              <a:cxnLst/>
              <a:rect l="l" t="t" r="r" b="b"/>
              <a:pathLst>
                <a:path w="5288" h="5668" fill="none" extrusionOk="0">
                  <a:moveTo>
                    <a:pt x="0" y="0"/>
                  </a:moveTo>
                  <a:lnTo>
                    <a:pt x="5287" y="5668"/>
                  </a:lnTo>
                </a:path>
              </a:pathLst>
            </a:custGeom>
            <a:solidFill>
              <a:schemeClr val="lt1"/>
            </a:solidFill>
            <a:ln w="22625" cap="flat" cmpd="sng">
              <a:solidFill>
                <a:schemeClr val="lt1"/>
              </a:solidFill>
              <a:prstDash val="solid"/>
              <a:miter lim="23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9" name="Google Shape;339;p53">
            <a:hlinkClick r:id="rId6" action="ppaction://hlinksldjump"/>
          </p:cNvPr>
          <p:cNvSpPr/>
          <p:nvPr/>
        </p:nvSpPr>
        <p:spPr>
          <a:xfrm>
            <a:off x="662726" y="431825"/>
            <a:ext cx="254100" cy="254100"/>
          </a:xfrm>
          <a:prstGeom prst="ellipse">
            <a:avLst/>
          </a:prstGeom>
          <a:solidFill>
            <a:schemeClr val="dk1"/>
          </a:solidFill>
          <a:ln w="28575" cap="flat" cmpd="sng">
            <a:solidFill>
              <a:schemeClr val="accent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b="1">
                <a:solidFill>
                  <a:schemeClr val="lt1"/>
                </a:solidFill>
                <a:latin typeface="Montserrat"/>
                <a:ea typeface="Montserrat"/>
                <a:cs typeface="Montserrat"/>
                <a:sym typeface="Montserrat"/>
              </a:rPr>
              <a:t>T</a:t>
            </a:r>
            <a:endParaRPr sz="1600" b="1"/>
          </a:p>
        </p:txBody>
      </p:sp>
      <p:sp>
        <p:nvSpPr>
          <p:cNvPr id="340" name="Google Shape;340;p53"/>
          <p:cNvSpPr/>
          <p:nvPr/>
        </p:nvSpPr>
        <p:spPr>
          <a:xfrm>
            <a:off x="404400" y="796152"/>
            <a:ext cx="175200" cy="175200"/>
          </a:xfrm>
          <a:prstGeom prst="ellipse">
            <a:avLst/>
          </a:prstGeom>
          <a:solidFill>
            <a:schemeClr val="dk1"/>
          </a:solidFill>
          <a:ln w="28575" cap="flat" cmpd="sng">
            <a:solidFill>
              <a:schemeClr val="accent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endParaRPr sz="1000"/>
          </a:p>
        </p:txBody>
      </p:sp>
      <p:sp>
        <p:nvSpPr>
          <p:cNvPr id="341" name="Google Shape;341;p53">
            <a:hlinkClick r:id="" action="ppaction://hlinkshowjump?jump=previousslide"/>
          </p:cNvPr>
          <p:cNvSpPr/>
          <p:nvPr/>
        </p:nvSpPr>
        <p:spPr>
          <a:xfrm rot="10800000">
            <a:off x="745722" y="1066461"/>
            <a:ext cx="88200" cy="88200"/>
          </a:xfrm>
          <a:prstGeom prst="ellipse">
            <a:avLst/>
          </a:prstGeom>
          <a:solidFill>
            <a:schemeClr val="accent2"/>
          </a:solidFill>
          <a:ln w="28575" cap="flat" cmpd="sng">
            <a:solidFill>
              <a:schemeClr val="accent2"/>
            </a:solidFill>
            <a:prstDash val="solid"/>
            <a:round/>
            <a:headEnd type="none" w="sm" len="sm"/>
            <a:tailEnd type="none" w="sm" len="sm"/>
          </a:ln>
        </p:spPr>
        <p:txBody>
          <a:bodyPr spcFirstLastPara="1" wrap="square" lIns="0" tIns="0" rIns="0" bIns="0" anchor="ctr" anchorCtr="0">
            <a:noAutofit/>
          </a:bodyPr>
          <a:lstStyle/>
          <a:p>
            <a:pPr marL="0" lvl="0" indent="0" algn="l" rtl="0">
              <a:spcBef>
                <a:spcPts val="0"/>
              </a:spcBef>
              <a:spcAft>
                <a:spcPts val="0"/>
              </a:spcAft>
              <a:buNone/>
            </a:pPr>
            <a:r>
              <a:rPr lang="en" sz="1200">
                <a:solidFill>
                  <a:schemeClr val="dk1"/>
                </a:solidFill>
                <a:latin typeface="Montserrat"/>
                <a:ea typeface="Montserrat"/>
                <a:cs typeface="Montserrat"/>
                <a:sym typeface="Montserrat"/>
              </a:rPr>
              <a:t>🠺</a:t>
            </a:r>
            <a:endParaRPr sz="1200">
              <a:solidFill>
                <a:schemeClr val="dk1"/>
              </a:solidFill>
              <a:latin typeface="Montserrat"/>
              <a:ea typeface="Montserrat"/>
              <a:cs typeface="Montserrat"/>
              <a:sym typeface="Montserrat"/>
            </a:endParaRPr>
          </a:p>
        </p:txBody>
      </p:sp>
      <p:sp>
        <p:nvSpPr>
          <p:cNvPr id="342" name="Google Shape;342;p53">
            <a:hlinkClick r:id="" action="ppaction://hlinkshowjump?jump=nextslide"/>
          </p:cNvPr>
          <p:cNvSpPr/>
          <p:nvPr/>
        </p:nvSpPr>
        <p:spPr>
          <a:xfrm>
            <a:off x="745525" y="1325689"/>
            <a:ext cx="88500" cy="88500"/>
          </a:xfrm>
          <a:prstGeom prst="ellipse">
            <a:avLst/>
          </a:prstGeom>
          <a:solidFill>
            <a:schemeClr val="accent2"/>
          </a:solidFill>
          <a:ln w="28575" cap="flat" cmpd="sng">
            <a:solidFill>
              <a:schemeClr val="accent2"/>
            </a:solidFill>
            <a:prstDash val="solid"/>
            <a:round/>
            <a:headEnd type="none" w="sm" len="sm"/>
            <a:tailEnd type="none" w="sm" len="sm"/>
          </a:ln>
        </p:spPr>
        <p:txBody>
          <a:bodyPr spcFirstLastPara="1" wrap="square" lIns="0" tIns="91425" rIns="91425" bIns="91425" anchor="ctr" anchorCtr="0">
            <a:noAutofit/>
          </a:bodyPr>
          <a:lstStyle/>
          <a:p>
            <a:pPr marL="0" lvl="0" indent="0" algn="l" rtl="0">
              <a:spcBef>
                <a:spcPts val="0"/>
              </a:spcBef>
              <a:spcAft>
                <a:spcPts val="0"/>
              </a:spcAft>
              <a:buNone/>
            </a:pPr>
            <a:r>
              <a:rPr lang="en" sz="1200">
                <a:solidFill>
                  <a:schemeClr val="dk1"/>
                </a:solidFill>
                <a:latin typeface="Montserrat"/>
                <a:ea typeface="Montserrat"/>
                <a:cs typeface="Montserrat"/>
                <a:sym typeface="Montserrat"/>
              </a:rPr>
              <a:t>🠺</a:t>
            </a:r>
            <a:endParaRPr sz="1200">
              <a:solidFill>
                <a:schemeClr val="dk1"/>
              </a:solidFill>
              <a:latin typeface="Montserrat"/>
              <a:ea typeface="Montserrat"/>
              <a:cs typeface="Montserrat"/>
              <a:sym typeface="Montserrat"/>
            </a:endParaRPr>
          </a:p>
        </p:txBody>
      </p:sp>
      <p:cxnSp>
        <p:nvCxnSpPr>
          <p:cNvPr id="40" name="Google Shape;334;p53">
            <a:extLst>
              <a:ext uri="{FF2B5EF4-FFF2-40B4-BE49-F238E27FC236}">
                <a16:creationId xmlns:a16="http://schemas.microsoft.com/office/drawing/2014/main" xmlns="" id="{A91941EF-D87C-4CF1-9FD5-28D97A8FA7C3}"/>
              </a:ext>
            </a:extLst>
          </p:cNvPr>
          <p:cNvCxnSpPr>
            <a:cxnSpLocks/>
          </p:cNvCxnSpPr>
          <p:nvPr/>
        </p:nvCxnSpPr>
        <p:spPr>
          <a:xfrm rot="10800000">
            <a:off x="8137751" y="0"/>
            <a:ext cx="0" cy="3036600"/>
          </a:xfrm>
          <a:prstGeom prst="straightConnector1">
            <a:avLst/>
          </a:prstGeom>
          <a:noFill/>
          <a:ln w="9525" cap="flat" cmpd="sng">
            <a:solidFill>
              <a:schemeClr val="accent2"/>
            </a:solidFill>
            <a:prstDash val="solid"/>
            <a:round/>
            <a:headEnd type="oval" w="med" len="med"/>
            <a:tailEnd type="none" w="med" len="med"/>
          </a:ln>
        </p:spPr>
      </p:cxnSp>
      <p:sp>
        <p:nvSpPr>
          <p:cNvPr id="41" name="Google Shape;327;p53">
            <a:hlinkClick r:id="" action="ppaction://noaction"/>
            <a:extLst>
              <a:ext uri="{FF2B5EF4-FFF2-40B4-BE49-F238E27FC236}">
                <a16:creationId xmlns:a16="http://schemas.microsoft.com/office/drawing/2014/main" xmlns="" id="{F4ECDC0D-8299-4FFF-8B36-239D41AFAFEB}"/>
              </a:ext>
            </a:extLst>
          </p:cNvPr>
          <p:cNvSpPr txBox="1">
            <a:spLocks/>
          </p:cNvSpPr>
          <p:nvPr/>
        </p:nvSpPr>
        <p:spPr>
          <a:xfrm>
            <a:off x="7627169" y="3040795"/>
            <a:ext cx="1072800" cy="489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2400"/>
              <a:buFont typeface="Montserrat ExtraBold"/>
              <a:buNone/>
              <a:defRPr sz="2400" b="0" i="0" u="none" strike="noStrike" cap="none">
                <a:solidFill>
                  <a:schemeClr val="accent2"/>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chemeClr val="accent2"/>
              </a:buClr>
              <a:buSzPts val="2400"/>
              <a:buFont typeface="Montserrat Alternates"/>
              <a:buNone/>
              <a:defRPr sz="2400" b="1" i="0" u="none" strike="noStrike" cap="none">
                <a:solidFill>
                  <a:schemeClr val="accent2"/>
                </a:solidFill>
                <a:latin typeface="Montserrat Alternates"/>
                <a:ea typeface="Montserrat Alternates"/>
                <a:cs typeface="Montserrat Alternates"/>
                <a:sym typeface="Montserrat Alternates"/>
              </a:defRPr>
            </a:lvl2pPr>
            <a:lvl3pPr marR="0" lvl="2" algn="ctr" rtl="0">
              <a:lnSpc>
                <a:spcPct val="100000"/>
              </a:lnSpc>
              <a:spcBef>
                <a:spcPts val="0"/>
              </a:spcBef>
              <a:spcAft>
                <a:spcPts val="0"/>
              </a:spcAft>
              <a:buClr>
                <a:schemeClr val="accent2"/>
              </a:buClr>
              <a:buSzPts val="2400"/>
              <a:buFont typeface="Montserrat Alternates"/>
              <a:buNone/>
              <a:defRPr sz="2400" b="1" i="0" u="none" strike="noStrike" cap="none">
                <a:solidFill>
                  <a:schemeClr val="accent2"/>
                </a:solidFill>
                <a:latin typeface="Montserrat Alternates"/>
                <a:ea typeface="Montserrat Alternates"/>
                <a:cs typeface="Montserrat Alternates"/>
                <a:sym typeface="Montserrat Alternates"/>
              </a:defRPr>
            </a:lvl3pPr>
            <a:lvl4pPr marR="0" lvl="3" algn="ctr" rtl="0">
              <a:lnSpc>
                <a:spcPct val="100000"/>
              </a:lnSpc>
              <a:spcBef>
                <a:spcPts val="0"/>
              </a:spcBef>
              <a:spcAft>
                <a:spcPts val="0"/>
              </a:spcAft>
              <a:buClr>
                <a:schemeClr val="accent2"/>
              </a:buClr>
              <a:buSzPts val="2400"/>
              <a:buFont typeface="Montserrat Alternates"/>
              <a:buNone/>
              <a:defRPr sz="2400" b="1" i="0" u="none" strike="noStrike" cap="none">
                <a:solidFill>
                  <a:schemeClr val="accent2"/>
                </a:solidFill>
                <a:latin typeface="Montserrat Alternates"/>
                <a:ea typeface="Montserrat Alternates"/>
                <a:cs typeface="Montserrat Alternates"/>
                <a:sym typeface="Montserrat Alternates"/>
              </a:defRPr>
            </a:lvl4pPr>
            <a:lvl5pPr marR="0" lvl="4" algn="ctr" rtl="0">
              <a:lnSpc>
                <a:spcPct val="100000"/>
              </a:lnSpc>
              <a:spcBef>
                <a:spcPts val="0"/>
              </a:spcBef>
              <a:spcAft>
                <a:spcPts val="0"/>
              </a:spcAft>
              <a:buClr>
                <a:schemeClr val="accent2"/>
              </a:buClr>
              <a:buSzPts val="2400"/>
              <a:buFont typeface="Montserrat Alternates"/>
              <a:buNone/>
              <a:defRPr sz="2400" b="1" i="0" u="none" strike="noStrike" cap="none">
                <a:solidFill>
                  <a:schemeClr val="accent2"/>
                </a:solidFill>
                <a:latin typeface="Montserrat Alternates"/>
                <a:ea typeface="Montserrat Alternates"/>
                <a:cs typeface="Montserrat Alternates"/>
                <a:sym typeface="Montserrat Alternates"/>
              </a:defRPr>
            </a:lvl5pPr>
            <a:lvl6pPr marR="0" lvl="5" algn="ctr" rtl="0">
              <a:lnSpc>
                <a:spcPct val="100000"/>
              </a:lnSpc>
              <a:spcBef>
                <a:spcPts val="0"/>
              </a:spcBef>
              <a:spcAft>
                <a:spcPts val="0"/>
              </a:spcAft>
              <a:buClr>
                <a:schemeClr val="accent2"/>
              </a:buClr>
              <a:buSzPts val="2400"/>
              <a:buFont typeface="Montserrat Alternates"/>
              <a:buNone/>
              <a:defRPr sz="2400" b="1" i="0" u="none" strike="noStrike" cap="none">
                <a:solidFill>
                  <a:schemeClr val="accent2"/>
                </a:solidFill>
                <a:latin typeface="Montserrat Alternates"/>
                <a:ea typeface="Montserrat Alternates"/>
                <a:cs typeface="Montserrat Alternates"/>
                <a:sym typeface="Montserrat Alternates"/>
              </a:defRPr>
            </a:lvl6pPr>
            <a:lvl7pPr marR="0" lvl="6" algn="ctr" rtl="0">
              <a:lnSpc>
                <a:spcPct val="100000"/>
              </a:lnSpc>
              <a:spcBef>
                <a:spcPts val="0"/>
              </a:spcBef>
              <a:spcAft>
                <a:spcPts val="0"/>
              </a:spcAft>
              <a:buClr>
                <a:schemeClr val="accent2"/>
              </a:buClr>
              <a:buSzPts val="2400"/>
              <a:buFont typeface="Montserrat Alternates"/>
              <a:buNone/>
              <a:defRPr sz="2400" b="1" i="0" u="none" strike="noStrike" cap="none">
                <a:solidFill>
                  <a:schemeClr val="accent2"/>
                </a:solidFill>
                <a:latin typeface="Montserrat Alternates"/>
                <a:ea typeface="Montserrat Alternates"/>
                <a:cs typeface="Montserrat Alternates"/>
                <a:sym typeface="Montserrat Alternates"/>
              </a:defRPr>
            </a:lvl7pPr>
            <a:lvl8pPr marR="0" lvl="7" algn="ctr" rtl="0">
              <a:lnSpc>
                <a:spcPct val="100000"/>
              </a:lnSpc>
              <a:spcBef>
                <a:spcPts val="0"/>
              </a:spcBef>
              <a:spcAft>
                <a:spcPts val="0"/>
              </a:spcAft>
              <a:buClr>
                <a:schemeClr val="accent2"/>
              </a:buClr>
              <a:buSzPts val="2400"/>
              <a:buFont typeface="Montserrat Alternates"/>
              <a:buNone/>
              <a:defRPr sz="2400" b="1" i="0" u="none" strike="noStrike" cap="none">
                <a:solidFill>
                  <a:schemeClr val="accent2"/>
                </a:solidFill>
                <a:latin typeface="Montserrat Alternates"/>
                <a:ea typeface="Montserrat Alternates"/>
                <a:cs typeface="Montserrat Alternates"/>
                <a:sym typeface="Montserrat Alternates"/>
              </a:defRPr>
            </a:lvl8pPr>
            <a:lvl9pPr marR="0" lvl="8" algn="ctr" rtl="0">
              <a:lnSpc>
                <a:spcPct val="100000"/>
              </a:lnSpc>
              <a:spcBef>
                <a:spcPts val="0"/>
              </a:spcBef>
              <a:spcAft>
                <a:spcPts val="0"/>
              </a:spcAft>
              <a:buClr>
                <a:schemeClr val="accent2"/>
              </a:buClr>
              <a:buSzPts val="2400"/>
              <a:buFont typeface="Montserrat Alternates"/>
              <a:buNone/>
              <a:defRPr sz="2400" b="1" i="0" u="none" strike="noStrike" cap="none">
                <a:solidFill>
                  <a:schemeClr val="accent2"/>
                </a:solidFill>
                <a:latin typeface="Montserrat Alternates"/>
                <a:ea typeface="Montserrat Alternates"/>
                <a:cs typeface="Montserrat Alternates"/>
                <a:sym typeface="Montserrat Alternates"/>
              </a:defRPr>
            </a:lvl9pPr>
          </a:lstStyle>
          <a:p>
            <a:r>
              <a:rPr lang="en" dirty="0"/>
              <a:t>06</a:t>
            </a:r>
          </a:p>
        </p:txBody>
      </p:sp>
      <p:sp>
        <p:nvSpPr>
          <p:cNvPr id="42" name="Google Shape;320;p53">
            <a:extLst>
              <a:ext uri="{FF2B5EF4-FFF2-40B4-BE49-F238E27FC236}">
                <a16:creationId xmlns:a16="http://schemas.microsoft.com/office/drawing/2014/main" xmlns="" id="{D859319B-831C-4A33-9CD9-FB1926993D93}"/>
              </a:ext>
            </a:extLst>
          </p:cNvPr>
          <p:cNvSpPr txBox="1">
            <a:spLocks/>
          </p:cNvSpPr>
          <p:nvPr/>
        </p:nvSpPr>
        <p:spPr>
          <a:xfrm>
            <a:off x="7245131" y="3529383"/>
            <a:ext cx="1946700" cy="381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1600"/>
              <a:buFont typeface="Montserrat ExtraBold"/>
              <a:buNone/>
              <a:defRPr sz="1600" b="0" i="0" u="none" strike="noStrike" cap="none">
                <a:solidFill>
                  <a:schemeClr val="accent1"/>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chemeClr val="accent1"/>
              </a:buClr>
              <a:buSzPts val="4200"/>
              <a:buFont typeface="Montserrat Alternates"/>
              <a:buNone/>
              <a:defRPr sz="4200" b="1" i="0" u="none" strike="noStrike" cap="none">
                <a:solidFill>
                  <a:schemeClr val="accent1"/>
                </a:solidFill>
                <a:latin typeface="Montserrat Alternates"/>
                <a:ea typeface="Montserrat Alternates"/>
                <a:cs typeface="Montserrat Alternates"/>
                <a:sym typeface="Montserrat Alternates"/>
              </a:defRPr>
            </a:lvl2pPr>
            <a:lvl3pPr marR="0" lvl="2" algn="ctr" rtl="0">
              <a:lnSpc>
                <a:spcPct val="100000"/>
              </a:lnSpc>
              <a:spcBef>
                <a:spcPts val="0"/>
              </a:spcBef>
              <a:spcAft>
                <a:spcPts val="0"/>
              </a:spcAft>
              <a:buClr>
                <a:schemeClr val="accent1"/>
              </a:buClr>
              <a:buSzPts val="4200"/>
              <a:buFont typeface="Montserrat Alternates"/>
              <a:buNone/>
              <a:defRPr sz="4200" b="1" i="0" u="none" strike="noStrike" cap="none">
                <a:solidFill>
                  <a:schemeClr val="accent1"/>
                </a:solidFill>
                <a:latin typeface="Montserrat Alternates"/>
                <a:ea typeface="Montserrat Alternates"/>
                <a:cs typeface="Montserrat Alternates"/>
                <a:sym typeface="Montserrat Alternates"/>
              </a:defRPr>
            </a:lvl3pPr>
            <a:lvl4pPr marR="0" lvl="3" algn="ctr" rtl="0">
              <a:lnSpc>
                <a:spcPct val="100000"/>
              </a:lnSpc>
              <a:spcBef>
                <a:spcPts val="0"/>
              </a:spcBef>
              <a:spcAft>
                <a:spcPts val="0"/>
              </a:spcAft>
              <a:buClr>
                <a:schemeClr val="accent1"/>
              </a:buClr>
              <a:buSzPts val="4200"/>
              <a:buFont typeface="Montserrat Alternates"/>
              <a:buNone/>
              <a:defRPr sz="4200" b="1" i="0" u="none" strike="noStrike" cap="none">
                <a:solidFill>
                  <a:schemeClr val="accent1"/>
                </a:solidFill>
                <a:latin typeface="Montserrat Alternates"/>
                <a:ea typeface="Montserrat Alternates"/>
                <a:cs typeface="Montserrat Alternates"/>
                <a:sym typeface="Montserrat Alternates"/>
              </a:defRPr>
            </a:lvl4pPr>
            <a:lvl5pPr marR="0" lvl="4" algn="ctr" rtl="0">
              <a:lnSpc>
                <a:spcPct val="100000"/>
              </a:lnSpc>
              <a:spcBef>
                <a:spcPts val="0"/>
              </a:spcBef>
              <a:spcAft>
                <a:spcPts val="0"/>
              </a:spcAft>
              <a:buClr>
                <a:schemeClr val="accent1"/>
              </a:buClr>
              <a:buSzPts val="4200"/>
              <a:buFont typeface="Montserrat Alternates"/>
              <a:buNone/>
              <a:defRPr sz="4200" b="1" i="0" u="none" strike="noStrike" cap="none">
                <a:solidFill>
                  <a:schemeClr val="accent1"/>
                </a:solidFill>
                <a:latin typeface="Montserrat Alternates"/>
                <a:ea typeface="Montserrat Alternates"/>
                <a:cs typeface="Montserrat Alternates"/>
                <a:sym typeface="Montserrat Alternates"/>
              </a:defRPr>
            </a:lvl5pPr>
            <a:lvl6pPr marR="0" lvl="5" algn="ctr" rtl="0">
              <a:lnSpc>
                <a:spcPct val="100000"/>
              </a:lnSpc>
              <a:spcBef>
                <a:spcPts val="0"/>
              </a:spcBef>
              <a:spcAft>
                <a:spcPts val="0"/>
              </a:spcAft>
              <a:buClr>
                <a:schemeClr val="accent1"/>
              </a:buClr>
              <a:buSzPts val="4200"/>
              <a:buFont typeface="Montserrat Alternates"/>
              <a:buNone/>
              <a:defRPr sz="4200" b="1" i="0" u="none" strike="noStrike" cap="none">
                <a:solidFill>
                  <a:schemeClr val="accent1"/>
                </a:solidFill>
                <a:latin typeface="Montserrat Alternates"/>
                <a:ea typeface="Montserrat Alternates"/>
                <a:cs typeface="Montserrat Alternates"/>
                <a:sym typeface="Montserrat Alternates"/>
              </a:defRPr>
            </a:lvl6pPr>
            <a:lvl7pPr marR="0" lvl="6" algn="ctr" rtl="0">
              <a:lnSpc>
                <a:spcPct val="100000"/>
              </a:lnSpc>
              <a:spcBef>
                <a:spcPts val="0"/>
              </a:spcBef>
              <a:spcAft>
                <a:spcPts val="0"/>
              </a:spcAft>
              <a:buClr>
                <a:schemeClr val="accent1"/>
              </a:buClr>
              <a:buSzPts val="4200"/>
              <a:buFont typeface="Montserrat Alternates"/>
              <a:buNone/>
              <a:defRPr sz="4200" b="1" i="0" u="none" strike="noStrike" cap="none">
                <a:solidFill>
                  <a:schemeClr val="accent1"/>
                </a:solidFill>
                <a:latin typeface="Montserrat Alternates"/>
                <a:ea typeface="Montserrat Alternates"/>
                <a:cs typeface="Montserrat Alternates"/>
                <a:sym typeface="Montserrat Alternates"/>
              </a:defRPr>
            </a:lvl7pPr>
            <a:lvl8pPr marR="0" lvl="7" algn="ctr" rtl="0">
              <a:lnSpc>
                <a:spcPct val="100000"/>
              </a:lnSpc>
              <a:spcBef>
                <a:spcPts val="0"/>
              </a:spcBef>
              <a:spcAft>
                <a:spcPts val="0"/>
              </a:spcAft>
              <a:buClr>
                <a:schemeClr val="accent1"/>
              </a:buClr>
              <a:buSzPts val="4200"/>
              <a:buFont typeface="Montserrat Alternates"/>
              <a:buNone/>
              <a:defRPr sz="4200" b="1" i="0" u="none" strike="noStrike" cap="none">
                <a:solidFill>
                  <a:schemeClr val="accent1"/>
                </a:solidFill>
                <a:latin typeface="Montserrat Alternates"/>
                <a:ea typeface="Montserrat Alternates"/>
                <a:cs typeface="Montserrat Alternates"/>
                <a:sym typeface="Montserrat Alternates"/>
              </a:defRPr>
            </a:lvl8pPr>
            <a:lvl9pPr marR="0" lvl="8" algn="ctr" rtl="0">
              <a:lnSpc>
                <a:spcPct val="100000"/>
              </a:lnSpc>
              <a:spcBef>
                <a:spcPts val="0"/>
              </a:spcBef>
              <a:spcAft>
                <a:spcPts val="0"/>
              </a:spcAft>
              <a:buClr>
                <a:schemeClr val="accent1"/>
              </a:buClr>
              <a:buSzPts val="4200"/>
              <a:buFont typeface="Montserrat Alternates"/>
              <a:buNone/>
              <a:defRPr sz="4200" b="1" i="0" u="none" strike="noStrike" cap="none">
                <a:solidFill>
                  <a:schemeClr val="accent1"/>
                </a:solidFill>
                <a:latin typeface="Montserrat Alternates"/>
                <a:ea typeface="Montserrat Alternates"/>
                <a:cs typeface="Montserrat Alternates"/>
                <a:sym typeface="Montserrat Alternates"/>
              </a:defRPr>
            </a:lvl9pPr>
          </a:lstStyle>
          <a:p>
            <a:r>
              <a:rPr lang="fr-FR" sz="1200" dirty="0"/>
              <a:t>Résultats et Conclusion</a:t>
            </a:r>
            <a:endParaRPr lang="fr-FR" sz="1200" dirty="0"/>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330"/>
                                        </p:tgtEl>
                                        <p:attrNameLst>
                                          <p:attrName>style.visibility</p:attrName>
                                        </p:attrNameLst>
                                      </p:cBhvr>
                                      <p:to>
                                        <p:strVal val="visible"/>
                                      </p:to>
                                    </p:set>
                                    <p:anim calcmode="lin" valueType="num">
                                      <p:cBhvr additive="base">
                                        <p:cTn id="7" dur="1000"/>
                                        <p:tgtEl>
                                          <p:spTgt spid="330"/>
                                        </p:tgtEl>
                                        <p:attrNameLst>
                                          <p:attrName>ppt_y</p:attrName>
                                        </p:attrNameLst>
                                      </p:cBhvr>
                                      <p:tavLst>
                                        <p:tav tm="0">
                                          <p:val>
                                            <p:strVal val="#ppt_y-1"/>
                                          </p:val>
                                        </p:tav>
                                        <p:tav tm="100000">
                                          <p:val>
                                            <p:strVal val="#ppt_y"/>
                                          </p:val>
                                        </p:tav>
                                      </p:tavLst>
                                    </p:anim>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315"/>
                                        </p:tgtEl>
                                        <p:attrNameLst>
                                          <p:attrName>style.visibility</p:attrName>
                                        </p:attrNameLst>
                                      </p:cBhvr>
                                      <p:to>
                                        <p:strVal val="visible"/>
                                      </p:to>
                                    </p:set>
                                    <p:animEffect transition="in" filter="fade">
                                      <p:cBhvr>
                                        <p:cTn id="11" dur="500"/>
                                        <p:tgtEl>
                                          <p:spTgt spid="315"/>
                                        </p:tgtEl>
                                      </p:cBhvr>
                                    </p:animEffect>
                                  </p:childTnLst>
                                </p:cTn>
                              </p:par>
                            </p:childTnLst>
                          </p:cTn>
                        </p:par>
                        <p:par>
                          <p:cTn id="12" fill="hold">
                            <p:stCondLst>
                              <p:cond delay="1500"/>
                            </p:stCondLst>
                            <p:childTnLst>
                              <p:par>
                                <p:cTn id="13" presetID="10" presetClass="entr" presetSubtype="0" fill="hold" grpId="0" nodeType="afterEffect">
                                  <p:stCondLst>
                                    <p:cond delay="0"/>
                                  </p:stCondLst>
                                  <p:childTnLst>
                                    <p:set>
                                      <p:cBhvr>
                                        <p:cTn id="14" dur="1" fill="hold">
                                          <p:stCondLst>
                                            <p:cond delay="0"/>
                                          </p:stCondLst>
                                        </p:cTn>
                                        <p:tgtEl>
                                          <p:spTgt spid="316"/>
                                        </p:tgtEl>
                                        <p:attrNameLst>
                                          <p:attrName>style.visibility</p:attrName>
                                        </p:attrNameLst>
                                      </p:cBhvr>
                                      <p:to>
                                        <p:strVal val="visible"/>
                                      </p:to>
                                    </p:set>
                                    <p:animEffect transition="in" filter="fade">
                                      <p:cBhvr>
                                        <p:cTn id="15" dur="500"/>
                                        <p:tgtEl>
                                          <p:spTgt spid="316"/>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1" fill="hold" nodeType="clickEffect">
                                  <p:stCondLst>
                                    <p:cond delay="0"/>
                                  </p:stCondLst>
                                  <p:childTnLst>
                                    <p:set>
                                      <p:cBhvr>
                                        <p:cTn id="19" dur="1" fill="hold">
                                          <p:stCondLst>
                                            <p:cond delay="0"/>
                                          </p:stCondLst>
                                        </p:cTn>
                                        <p:tgtEl>
                                          <p:spTgt spid="333"/>
                                        </p:tgtEl>
                                        <p:attrNameLst>
                                          <p:attrName>style.visibility</p:attrName>
                                        </p:attrNameLst>
                                      </p:cBhvr>
                                      <p:to>
                                        <p:strVal val="visible"/>
                                      </p:to>
                                    </p:set>
                                    <p:anim calcmode="lin" valueType="num">
                                      <p:cBhvr additive="base">
                                        <p:cTn id="20" dur="1000"/>
                                        <p:tgtEl>
                                          <p:spTgt spid="333"/>
                                        </p:tgtEl>
                                        <p:attrNameLst>
                                          <p:attrName>ppt_y</p:attrName>
                                        </p:attrNameLst>
                                      </p:cBhvr>
                                      <p:tavLst>
                                        <p:tav tm="0">
                                          <p:val>
                                            <p:strVal val="#ppt_y-1"/>
                                          </p:val>
                                        </p:tav>
                                        <p:tav tm="100000">
                                          <p:val>
                                            <p:strVal val="#ppt_y"/>
                                          </p:val>
                                        </p:tav>
                                      </p:tavLst>
                                    </p:anim>
                                  </p:childTnLst>
                                </p:cTn>
                              </p:par>
                            </p:childTnLst>
                          </p:cTn>
                        </p:par>
                        <p:par>
                          <p:cTn id="21" fill="hold">
                            <p:stCondLst>
                              <p:cond delay="1000"/>
                            </p:stCondLst>
                            <p:childTnLst>
                              <p:par>
                                <p:cTn id="22" presetID="10" presetClass="entr" presetSubtype="0" fill="hold" grpId="0" nodeType="afterEffect">
                                  <p:stCondLst>
                                    <p:cond delay="0"/>
                                  </p:stCondLst>
                                  <p:childTnLst>
                                    <p:set>
                                      <p:cBhvr>
                                        <p:cTn id="23" dur="1" fill="hold">
                                          <p:stCondLst>
                                            <p:cond delay="0"/>
                                          </p:stCondLst>
                                        </p:cTn>
                                        <p:tgtEl>
                                          <p:spTgt spid="329"/>
                                        </p:tgtEl>
                                        <p:attrNameLst>
                                          <p:attrName>style.visibility</p:attrName>
                                        </p:attrNameLst>
                                      </p:cBhvr>
                                      <p:to>
                                        <p:strVal val="visible"/>
                                      </p:to>
                                    </p:set>
                                    <p:animEffect transition="in" filter="fade">
                                      <p:cBhvr>
                                        <p:cTn id="24" dur="500"/>
                                        <p:tgtEl>
                                          <p:spTgt spid="329"/>
                                        </p:tgtEl>
                                      </p:cBhvr>
                                    </p:animEffect>
                                  </p:childTnLst>
                                </p:cTn>
                              </p:par>
                            </p:childTnLst>
                          </p:cTn>
                        </p:par>
                        <p:par>
                          <p:cTn id="25" fill="hold">
                            <p:stCondLst>
                              <p:cond delay="1500"/>
                            </p:stCondLst>
                            <p:childTnLst>
                              <p:par>
                                <p:cTn id="26" presetID="10" presetClass="entr" presetSubtype="0" fill="hold" grpId="0" nodeType="afterEffect">
                                  <p:stCondLst>
                                    <p:cond delay="0"/>
                                  </p:stCondLst>
                                  <p:childTnLst>
                                    <p:set>
                                      <p:cBhvr>
                                        <p:cTn id="27" dur="1" fill="hold">
                                          <p:stCondLst>
                                            <p:cond delay="0"/>
                                          </p:stCondLst>
                                        </p:cTn>
                                        <p:tgtEl>
                                          <p:spTgt spid="324"/>
                                        </p:tgtEl>
                                        <p:attrNameLst>
                                          <p:attrName>style.visibility</p:attrName>
                                        </p:attrNameLst>
                                      </p:cBhvr>
                                      <p:to>
                                        <p:strVal val="visible"/>
                                      </p:to>
                                    </p:set>
                                    <p:animEffect transition="in" filter="fade">
                                      <p:cBhvr>
                                        <p:cTn id="28" dur="500"/>
                                        <p:tgtEl>
                                          <p:spTgt spid="324"/>
                                        </p:tgtEl>
                                      </p:cBhvr>
                                    </p:animEffect>
                                  </p:childTnLst>
                                </p:cTn>
                              </p:par>
                            </p:childTnLst>
                          </p:cTn>
                        </p:par>
                      </p:childTnLst>
                    </p:cTn>
                  </p:par>
                  <p:par>
                    <p:cTn id="29" fill="hold">
                      <p:stCondLst>
                        <p:cond delay="indefinite"/>
                      </p:stCondLst>
                      <p:childTnLst>
                        <p:par>
                          <p:cTn id="30" fill="hold">
                            <p:stCondLst>
                              <p:cond delay="0"/>
                            </p:stCondLst>
                            <p:childTnLst>
                              <p:par>
                                <p:cTn id="31" presetID="2" presetClass="entr" presetSubtype="1" fill="hold" nodeType="clickEffect">
                                  <p:stCondLst>
                                    <p:cond delay="0"/>
                                  </p:stCondLst>
                                  <p:childTnLst>
                                    <p:set>
                                      <p:cBhvr>
                                        <p:cTn id="32" dur="1" fill="hold">
                                          <p:stCondLst>
                                            <p:cond delay="0"/>
                                          </p:stCondLst>
                                        </p:cTn>
                                        <p:tgtEl>
                                          <p:spTgt spid="331"/>
                                        </p:tgtEl>
                                        <p:attrNameLst>
                                          <p:attrName>style.visibility</p:attrName>
                                        </p:attrNameLst>
                                      </p:cBhvr>
                                      <p:to>
                                        <p:strVal val="visible"/>
                                      </p:to>
                                    </p:set>
                                    <p:anim calcmode="lin" valueType="num">
                                      <p:cBhvr additive="base">
                                        <p:cTn id="33" dur="1000"/>
                                        <p:tgtEl>
                                          <p:spTgt spid="331"/>
                                        </p:tgtEl>
                                        <p:attrNameLst>
                                          <p:attrName>ppt_y</p:attrName>
                                        </p:attrNameLst>
                                      </p:cBhvr>
                                      <p:tavLst>
                                        <p:tav tm="0">
                                          <p:val>
                                            <p:strVal val="#ppt_y-1"/>
                                          </p:val>
                                        </p:tav>
                                        <p:tav tm="100000">
                                          <p:val>
                                            <p:strVal val="#ppt_y"/>
                                          </p:val>
                                        </p:tav>
                                      </p:tavLst>
                                    </p:anim>
                                  </p:childTnLst>
                                </p:cTn>
                              </p:par>
                            </p:childTnLst>
                          </p:cTn>
                        </p:par>
                        <p:par>
                          <p:cTn id="34" fill="hold">
                            <p:stCondLst>
                              <p:cond delay="1000"/>
                            </p:stCondLst>
                            <p:childTnLst>
                              <p:par>
                                <p:cTn id="35" presetID="10" presetClass="entr" presetSubtype="0" fill="hold" grpId="0" nodeType="afterEffect">
                                  <p:stCondLst>
                                    <p:cond delay="0"/>
                                  </p:stCondLst>
                                  <p:childTnLst>
                                    <p:set>
                                      <p:cBhvr>
                                        <p:cTn id="36" dur="1" fill="hold">
                                          <p:stCondLst>
                                            <p:cond delay="0"/>
                                          </p:stCondLst>
                                        </p:cTn>
                                        <p:tgtEl>
                                          <p:spTgt spid="326"/>
                                        </p:tgtEl>
                                        <p:attrNameLst>
                                          <p:attrName>style.visibility</p:attrName>
                                        </p:attrNameLst>
                                      </p:cBhvr>
                                      <p:to>
                                        <p:strVal val="visible"/>
                                      </p:to>
                                    </p:set>
                                    <p:animEffect transition="in" filter="fade">
                                      <p:cBhvr>
                                        <p:cTn id="37" dur="500"/>
                                        <p:tgtEl>
                                          <p:spTgt spid="326"/>
                                        </p:tgtEl>
                                      </p:cBhvr>
                                    </p:animEffect>
                                  </p:childTnLst>
                                </p:cTn>
                              </p:par>
                            </p:childTnLst>
                          </p:cTn>
                        </p:par>
                        <p:par>
                          <p:cTn id="38" fill="hold">
                            <p:stCondLst>
                              <p:cond delay="1500"/>
                            </p:stCondLst>
                            <p:childTnLst>
                              <p:par>
                                <p:cTn id="39" presetID="10" presetClass="entr" presetSubtype="0" fill="hold" grpId="0" nodeType="afterEffect">
                                  <p:stCondLst>
                                    <p:cond delay="0"/>
                                  </p:stCondLst>
                                  <p:childTnLst>
                                    <p:set>
                                      <p:cBhvr>
                                        <p:cTn id="40" dur="1" fill="hold">
                                          <p:stCondLst>
                                            <p:cond delay="0"/>
                                          </p:stCondLst>
                                        </p:cTn>
                                        <p:tgtEl>
                                          <p:spTgt spid="318"/>
                                        </p:tgtEl>
                                        <p:attrNameLst>
                                          <p:attrName>style.visibility</p:attrName>
                                        </p:attrNameLst>
                                      </p:cBhvr>
                                      <p:to>
                                        <p:strVal val="visible"/>
                                      </p:to>
                                    </p:set>
                                    <p:animEffect transition="in" filter="fade">
                                      <p:cBhvr>
                                        <p:cTn id="41" dur="500"/>
                                        <p:tgtEl>
                                          <p:spTgt spid="318"/>
                                        </p:tgtEl>
                                      </p:cBhvr>
                                    </p:animEffect>
                                  </p:childTnLst>
                                </p:cTn>
                              </p:par>
                            </p:childTnLst>
                          </p:cTn>
                        </p:par>
                      </p:childTnLst>
                    </p:cTn>
                  </p:par>
                  <p:par>
                    <p:cTn id="42" fill="hold">
                      <p:stCondLst>
                        <p:cond delay="indefinite"/>
                      </p:stCondLst>
                      <p:childTnLst>
                        <p:par>
                          <p:cTn id="43" fill="hold">
                            <p:stCondLst>
                              <p:cond delay="0"/>
                            </p:stCondLst>
                            <p:childTnLst>
                              <p:par>
                                <p:cTn id="44" presetID="2" presetClass="entr" presetSubtype="1" fill="hold" nodeType="clickEffect">
                                  <p:stCondLst>
                                    <p:cond delay="0"/>
                                  </p:stCondLst>
                                  <p:childTnLst>
                                    <p:set>
                                      <p:cBhvr>
                                        <p:cTn id="45" dur="1" fill="hold">
                                          <p:stCondLst>
                                            <p:cond delay="0"/>
                                          </p:stCondLst>
                                        </p:cTn>
                                        <p:tgtEl>
                                          <p:spTgt spid="334"/>
                                        </p:tgtEl>
                                        <p:attrNameLst>
                                          <p:attrName>style.visibility</p:attrName>
                                        </p:attrNameLst>
                                      </p:cBhvr>
                                      <p:to>
                                        <p:strVal val="visible"/>
                                      </p:to>
                                    </p:set>
                                    <p:anim calcmode="lin" valueType="num">
                                      <p:cBhvr additive="base">
                                        <p:cTn id="46" dur="1000"/>
                                        <p:tgtEl>
                                          <p:spTgt spid="334"/>
                                        </p:tgtEl>
                                        <p:attrNameLst>
                                          <p:attrName>ppt_y</p:attrName>
                                        </p:attrNameLst>
                                      </p:cBhvr>
                                      <p:tavLst>
                                        <p:tav tm="0">
                                          <p:val>
                                            <p:strVal val="#ppt_y-1"/>
                                          </p:val>
                                        </p:tav>
                                        <p:tav tm="100000">
                                          <p:val>
                                            <p:strVal val="#ppt_y"/>
                                          </p:val>
                                        </p:tav>
                                      </p:tavLst>
                                    </p:anim>
                                  </p:childTnLst>
                                </p:cTn>
                              </p:par>
                            </p:childTnLst>
                          </p:cTn>
                        </p:par>
                        <p:par>
                          <p:cTn id="47" fill="hold">
                            <p:stCondLst>
                              <p:cond delay="1000"/>
                            </p:stCondLst>
                            <p:childTnLst>
                              <p:par>
                                <p:cTn id="48" presetID="10" presetClass="entr" presetSubtype="0" fill="hold" grpId="0" nodeType="afterEffect">
                                  <p:stCondLst>
                                    <p:cond delay="0"/>
                                  </p:stCondLst>
                                  <p:childTnLst>
                                    <p:set>
                                      <p:cBhvr>
                                        <p:cTn id="49" dur="1" fill="hold">
                                          <p:stCondLst>
                                            <p:cond delay="0"/>
                                          </p:stCondLst>
                                        </p:cTn>
                                        <p:tgtEl>
                                          <p:spTgt spid="328"/>
                                        </p:tgtEl>
                                        <p:attrNameLst>
                                          <p:attrName>style.visibility</p:attrName>
                                        </p:attrNameLst>
                                      </p:cBhvr>
                                      <p:to>
                                        <p:strVal val="visible"/>
                                      </p:to>
                                    </p:set>
                                    <p:animEffect transition="in" filter="fade">
                                      <p:cBhvr>
                                        <p:cTn id="50" dur="500"/>
                                        <p:tgtEl>
                                          <p:spTgt spid="328"/>
                                        </p:tgtEl>
                                      </p:cBhvr>
                                    </p:animEffect>
                                  </p:childTnLst>
                                </p:cTn>
                              </p:par>
                            </p:childTnLst>
                          </p:cTn>
                        </p:par>
                        <p:par>
                          <p:cTn id="51" fill="hold">
                            <p:stCondLst>
                              <p:cond delay="1500"/>
                            </p:stCondLst>
                            <p:childTnLst>
                              <p:par>
                                <p:cTn id="52" presetID="10" presetClass="entr" presetSubtype="0" fill="hold" grpId="0" nodeType="afterEffect">
                                  <p:stCondLst>
                                    <p:cond delay="0"/>
                                  </p:stCondLst>
                                  <p:childTnLst>
                                    <p:set>
                                      <p:cBhvr>
                                        <p:cTn id="53" dur="1" fill="hold">
                                          <p:stCondLst>
                                            <p:cond delay="0"/>
                                          </p:stCondLst>
                                        </p:cTn>
                                        <p:tgtEl>
                                          <p:spTgt spid="322"/>
                                        </p:tgtEl>
                                        <p:attrNameLst>
                                          <p:attrName>style.visibility</p:attrName>
                                        </p:attrNameLst>
                                      </p:cBhvr>
                                      <p:to>
                                        <p:strVal val="visible"/>
                                      </p:to>
                                    </p:set>
                                    <p:animEffect transition="in" filter="fade">
                                      <p:cBhvr>
                                        <p:cTn id="54" dur="500"/>
                                        <p:tgtEl>
                                          <p:spTgt spid="322"/>
                                        </p:tgtEl>
                                      </p:cBhvr>
                                    </p:animEffect>
                                  </p:childTnLst>
                                </p:cTn>
                              </p:par>
                            </p:childTnLst>
                          </p:cTn>
                        </p:par>
                      </p:childTnLst>
                    </p:cTn>
                  </p:par>
                  <p:par>
                    <p:cTn id="55" fill="hold">
                      <p:stCondLst>
                        <p:cond delay="indefinite"/>
                      </p:stCondLst>
                      <p:childTnLst>
                        <p:par>
                          <p:cTn id="56" fill="hold">
                            <p:stCondLst>
                              <p:cond delay="0"/>
                            </p:stCondLst>
                            <p:childTnLst>
                              <p:par>
                                <p:cTn id="57" presetID="2" presetClass="entr" presetSubtype="1" fill="hold" nodeType="clickEffect">
                                  <p:stCondLst>
                                    <p:cond delay="0"/>
                                  </p:stCondLst>
                                  <p:childTnLst>
                                    <p:set>
                                      <p:cBhvr>
                                        <p:cTn id="58" dur="1" fill="hold">
                                          <p:stCondLst>
                                            <p:cond delay="0"/>
                                          </p:stCondLst>
                                        </p:cTn>
                                        <p:tgtEl>
                                          <p:spTgt spid="332"/>
                                        </p:tgtEl>
                                        <p:attrNameLst>
                                          <p:attrName>style.visibility</p:attrName>
                                        </p:attrNameLst>
                                      </p:cBhvr>
                                      <p:to>
                                        <p:strVal val="visible"/>
                                      </p:to>
                                    </p:set>
                                    <p:anim calcmode="lin" valueType="num">
                                      <p:cBhvr additive="base">
                                        <p:cTn id="59" dur="1000"/>
                                        <p:tgtEl>
                                          <p:spTgt spid="332"/>
                                        </p:tgtEl>
                                        <p:attrNameLst>
                                          <p:attrName>ppt_y</p:attrName>
                                        </p:attrNameLst>
                                      </p:cBhvr>
                                      <p:tavLst>
                                        <p:tav tm="0">
                                          <p:val>
                                            <p:strVal val="#ppt_y-1"/>
                                          </p:val>
                                        </p:tav>
                                        <p:tav tm="100000">
                                          <p:val>
                                            <p:strVal val="#ppt_y"/>
                                          </p:val>
                                        </p:tav>
                                      </p:tavLst>
                                    </p:anim>
                                  </p:childTnLst>
                                </p:cTn>
                              </p:par>
                            </p:childTnLst>
                          </p:cTn>
                        </p:par>
                        <p:par>
                          <p:cTn id="60" fill="hold">
                            <p:stCondLst>
                              <p:cond delay="1000"/>
                            </p:stCondLst>
                            <p:childTnLst>
                              <p:par>
                                <p:cTn id="61" presetID="10" presetClass="entr" presetSubtype="0" fill="hold" grpId="0" nodeType="afterEffect">
                                  <p:stCondLst>
                                    <p:cond delay="0"/>
                                  </p:stCondLst>
                                  <p:childTnLst>
                                    <p:set>
                                      <p:cBhvr>
                                        <p:cTn id="62" dur="1" fill="hold">
                                          <p:stCondLst>
                                            <p:cond delay="0"/>
                                          </p:stCondLst>
                                        </p:cTn>
                                        <p:tgtEl>
                                          <p:spTgt spid="327"/>
                                        </p:tgtEl>
                                        <p:attrNameLst>
                                          <p:attrName>style.visibility</p:attrName>
                                        </p:attrNameLst>
                                      </p:cBhvr>
                                      <p:to>
                                        <p:strVal val="visible"/>
                                      </p:to>
                                    </p:set>
                                    <p:animEffect transition="in" filter="fade">
                                      <p:cBhvr>
                                        <p:cTn id="63" dur="500"/>
                                        <p:tgtEl>
                                          <p:spTgt spid="327"/>
                                        </p:tgtEl>
                                      </p:cBhvr>
                                    </p:animEffect>
                                  </p:childTnLst>
                                </p:cTn>
                              </p:par>
                            </p:childTnLst>
                          </p:cTn>
                        </p:par>
                        <p:par>
                          <p:cTn id="64" fill="hold">
                            <p:stCondLst>
                              <p:cond delay="1500"/>
                            </p:stCondLst>
                            <p:childTnLst>
                              <p:par>
                                <p:cTn id="65" presetID="10" presetClass="entr" presetSubtype="0" fill="hold" grpId="0" nodeType="afterEffect">
                                  <p:stCondLst>
                                    <p:cond delay="0"/>
                                  </p:stCondLst>
                                  <p:childTnLst>
                                    <p:set>
                                      <p:cBhvr>
                                        <p:cTn id="66" dur="1" fill="hold">
                                          <p:stCondLst>
                                            <p:cond delay="0"/>
                                          </p:stCondLst>
                                        </p:cTn>
                                        <p:tgtEl>
                                          <p:spTgt spid="320"/>
                                        </p:tgtEl>
                                        <p:attrNameLst>
                                          <p:attrName>style.visibility</p:attrName>
                                        </p:attrNameLst>
                                      </p:cBhvr>
                                      <p:to>
                                        <p:strVal val="visible"/>
                                      </p:to>
                                    </p:set>
                                    <p:animEffect transition="in" filter="fade">
                                      <p:cBhvr>
                                        <p:cTn id="67" dur="500"/>
                                        <p:tgtEl>
                                          <p:spTgt spid="320"/>
                                        </p:tgtEl>
                                      </p:cBhvr>
                                    </p:animEffect>
                                  </p:childTnLst>
                                </p:cTn>
                              </p:par>
                            </p:childTnLst>
                          </p:cTn>
                        </p:par>
                      </p:childTnLst>
                    </p:cTn>
                  </p:par>
                  <p:par>
                    <p:cTn id="68" fill="hold">
                      <p:stCondLst>
                        <p:cond delay="indefinite"/>
                      </p:stCondLst>
                      <p:childTnLst>
                        <p:par>
                          <p:cTn id="69" fill="hold">
                            <p:stCondLst>
                              <p:cond delay="0"/>
                            </p:stCondLst>
                            <p:childTnLst>
                              <p:par>
                                <p:cTn id="70" presetID="2" presetClass="entr" presetSubtype="1" fill="hold" nodeType="clickEffect">
                                  <p:stCondLst>
                                    <p:cond delay="0"/>
                                  </p:stCondLst>
                                  <p:childTnLst>
                                    <p:set>
                                      <p:cBhvr>
                                        <p:cTn id="71" dur="1" fill="hold">
                                          <p:stCondLst>
                                            <p:cond delay="0"/>
                                          </p:stCondLst>
                                        </p:cTn>
                                        <p:tgtEl>
                                          <p:spTgt spid="40"/>
                                        </p:tgtEl>
                                        <p:attrNameLst>
                                          <p:attrName>style.visibility</p:attrName>
                                        </p:attrNameLst>
                                      </p:cBhvr>
                                      <p:to>
                                        <p:strVal val="visible"/>
                                      </p:to>
                                    </p:set>
                                    <p:anim calcmode="lin" valueType="num">
                                      <p:cBhvr additive="base">
                                        <p:cTn id="72" dur="1000"/>
                                        <p:tgtEl>
                                          <p:spTgt spid="40"/>
                                        </p:tgtEl>
                                        <p:attrNameLst>
                                          <p:attrName>ppt_y</p:attrName>
                                        </p:attrNameLst>
                                      </p:cBhvr>
                                      <p:tavLst>
                                        <p:tav tm="0">
                                          <p:val>
                                            <p:strVal val="#ppt_y-1"/>
                                          </p:val>
                                        </p:tav>
                                        <p:tav tm="100000">
                                          <p:val>
                                            <p:strVal val="#ppt_y"/>
                                          </p:val>
                                        </p:tav>
                                      </p:tavLst>
                                    </p:anim>
                                  </p:childTnLst>
                                </p:cTn>
                              </p:par>
                            </p:childTnLst>
                          </p:cTn>
                        </p:par>
                        <p:par>
                          <p:cTn id="73" fill="hold">
                            <p:stCondLst>
                              <p:cond delay="1000"/>
                            </p:stCondLst>
                            <p:childTnLst>
                              <p:par>
                                <p:cTn id="74" presetID="10" presetClass="entr" presetSubtype="0" fill="hold" grpId="0" nodeType="afterEffect">
                                  <p:stCondLst>
                                    <p:cond delay="0"/>
                                  </p:stCondLst>
                                  <p:childTnLst>
                                    <p:set>
                                      <p:cBhvr>
                                        <p:cTn id="75" dur="1" fill="hold">
                                          <p:stCondLst>
                                            <p:cond delay="0"/>
                                          </p:stCondLst>
                                        </p:cTn>
                                        <p:tgtEl>
                                          <p:spTgt spid="42"/>
                                        </p:tgtEl>
                                        <p:attrNameLst>
                                          <p:attrName>style.visibility</p:attrName>
                                        </p:attrNameLst>
                                      </p:cBhvr>
                                      <p:to>
                                        <p:strVal val="visible"/>
                                      </p:to>
                                    </p:set>
                                    <p:animEffect transition="in" filter="fade">
                                      <p:cBhvr>
                                        <p:cTn id="76" dur="500"/>
                                        <p:tgtEl>
                                          <p:spTgt spid="42"/>
                                        </p:tgtEl>
                                      </p:cBhvr>
                                    </p:animEffect>
                                  </p:childTnLst>
                                </p:cTn>
                              </p:par>
                            </p:childTnLst>
                          </p:cTn>
                        </p:par>
                        <p:par>
                          <p:cTn id="77" fill="hold">
                            <p:stCondLst>
                              <p:cond delay="1500"/>
                            </p:stCondLst>
                            <p:childTnLst>
                              <p:par>
                                <p:cTn id="78" presetID="10" presetClass="entr" presetSubtype="0" fill="hold" grpId="0" nodeType="afterEffect">
                                  <p:stCondLst>
                                    <p:cond delay="0"/>
                                  </p:stCondLst>
                                  <p:childTnLst>
                                    <p:set>
                                      <p:cBhvr>
                                        <p:cTn id="79" dur="1" fill="hold">
                                          <p:stCondLst>
                                            <p:cond delay="0"/>
                                          </p:stCondLst>
                                        </p:cTn>
                                        <p:tgtEl>
                                          <p:spTgt spid="41"/>
                                        </p:tgtEl>
                                        <p:attrNameLst>
                                          <p:attrName>style.visibility</p:attrName>
                                        </p:attrNameLst>
                                      </p:cBhvr>
                                      <p:to>
                                        <p:strVal val="visible"/>
                                      </p:to>
                                    </p:set>
                                    <p:animEffect transition="in" filter="fade">
                                      <p:cBhvr>
                                        <p:cTn id="80"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5" grpId="0"/>
      <p:bldP spid="316" grpId="0"/>
      <p:bldP spid="318" grpId="0"/>
      <p:bldP spid="320" grpId="0"/>
      <p:bldP spid="322" grpId="0"/>
      <p:bldP spid="324" grpId="0"/>
      <p:bldP spid="326" grpId="0"/>
      <p:bldP spid="327" grpId="0"/>
      <p:bldP spid="328" grpId="0"/>
      <p:bldP spid="329" grpId="0"/>
      <p:bldP spid="41" grpId="0"/>
      <p:bldP spid="4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34"/>
        <p:cNvGrpSpPr/>
        <p:nvPr/>
      </p:nvGrpSpPr>
      <p:grpSpPr>
        <a:xfrm>
          <a:off x="0" y="0"/>
          <a:ext cx="0" cy="0"/>
          <a:chOff x="0" y="0"/>
          <a:chExt cx="0" cy="0"/>
        </a:xfrm>
      </p:grpSpPr>
      <p:sp>
        <p:nvSpPr>
          <p:cNvPr id="536" name="Google Shape;536;p61"/>
          <p:cNvSpPr txBox="1">
            <a:spLocks noGrp="1"/>
          </p:cNvSpPr>
          <p:nvPr>
            <p:ph type="title"/>
          </p:nvPr>
        </p:nvSpPr>
        <p:spPr>
          <a:xfrm>
            <a:off x="1417166" y="270343"/>
            <a:ext cx="5296666" cy="755700"/>
          </a:xfrm>
          <a:prstGeom prst="rect">
            <a:avLst/>
          </a:prstGeom>
        </p:spPr>
        <p:txBody>
          <a:bodyPr spcFirstLastPara="1" wrap="square" lIns="91425" tIns="91425" rIns="91425" bIns="91425" anchor="ctr" anchorCtr="0">
            <a:noAutofit/>
          </a:bodyPr>
          <a:lstStyle/>
          <a:p>
            <a:r>
              <a:rPr lang="fr-FR" dirty="0">
                <a:solidFill>
                  <a:schemeClr val="accent2"/>
                </a:solidFill>
                <a:latin typeface="Montserrat ExtraBold" panose="00000900000000000000" pitchFamily="2" charset="0"/>
              </a:rPr>
              <a:t>Modèle de Prédiction</a:t>
            </a:r>
            <a:endParaRPr dirty="0"/>
          </a:p>
        </p:txBody>
      </p:sp>
      <p:sp>
        <p:nvSpPr>
          <p:cNvPr id="551" name="Google Shape;551;p61"/>
          <p:cNvSpPr/>
          <p:nvPr/>
        </p:nvSpPr>
        <p:spPr>
          <a:xfrm>
            <a:off x="492045" y="0"/>
            <a:ext cx="299744" cy="1234986"/>
          </a:xfrm>
          <a:custGeom>
            <a:avLst/>
            <a:gdLst/>
            <a:ahLst/>
            <a:cxnLst/>
            <a:rect l="l" t="t" r="r" b="b"/>
            <a:pathLst>
              <a:path w="11670" h="48082" fill="none" extrusionOk="0">
                <a:moveTo>
                  <a:pt x="11599" y="0"/>
                </a:moveTo>
                <a:lnTo>
                  <a:pt x="11670" y="21647"/>
                </a:lnTo>
                <a:lnTo>
                  <a:pt x="1" y="34388"/>
                </a:lnTo>
                <a:lnTo>
                  <a:pt x="1" y="48081"/>
                </a:lnTo>
                <a:lnTo>
                  <a:pt x="6097" y="48081"/>
                </a:lnTo>
              </a:path>
            </a:pathLst>
          </a:custGeom>
          <a:solidFill>
            <a:schemeClr val="lt1"/>
          </a:solidFill>
          <a:ln w="19050" cap="flat" cmpd="sng">
            <a:solidFill>
              <a:schemeClr val="lt1"/>
            </a:solidFill>
            <a:prstDash val="solid"/>
            <a:miter lim="23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2" name="Google Shape;552;p61"/>
          <p:cNvGrpSpPr/>
          <p:nvPr/>
        </p:nvGrpSpPr>
        <p:grpSpPr>
          <a:xfrm>
            <a:off x="629692" y="1105264"/>
            <a:ext cx="144992" cy="269768"/>
            <a:chOff x="629692" y="1105264"/>
            <a:chExt cx="144992" cy="269768"/>
          </a:xfrm>
        </p:grpSpPr>
        <p:sp>
          <p:nvSpPr>
            <p:cNvPr id="553" name="Google Shape;553;p61"/>
            <p:cNvSpPr/>
            <p:nvPr/>
          </p:nvSpPr>
          <p:spPr>
            <a:xfrm>
              <a:off x="629692" y="1105264"/>
              <a:ext cx="144992" cy="135206"/>
            </a:xfrm>
            <a:custGeom>
              <a:avLst/>
              <a:gdLst/>
              <a:ahLst/>
              <a:cxnLst/>
              <a:rect l="l" t="t" r="r" b="b"/>
              <a:pathLst>
                <a:path w="5645" h="5264" fill="none" extrusionOk="0">
                  <a:moveTo>
                    <a:pt x="0" y="5264"/>
                  </a:moveTo>
                  <a:lnTo>
                    <a:pt x="5644" y="1"/>
                  </a:lnTo>
                </a:path>
              </a:pathLst>
            </a:custGeom>
            <a:solidFill>
              <a:schemeClr val="lt1"/>
            </a:solidFill>
            <a:ln w="22625" cap="flat" cmpd="sng">
              <a:solidFill>
                <a:schemeClr val="lt1"/>
              </a:solidFill>
              <a:prstDash val="solid"/>
              <a:miter lim="23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61"/>
            <p:cNvSpPr/>
            <p:nvPr/>
          </p:nvSpPr>
          <p:spPr>
            <a:xfrm>
              <a:off x="635188" y="1229450"/>
              <a:ext cx="135822" cy="145583"/>
            </a:xfrm>
            <a:custGeom>
              <a:avLst/>
              <a:gdLst/>
              <a:ahLst/>
              <a:cxnLst/>
              <a:rect l="l" t="t" r="r" b="b"/>
              <a:pathLst>
                <a:path w="5288" h="5668" fill="none" extrusionOk="0">
                  <a:moveTo>
                    <a:pt x="0" y="0"/>
                  </a:moveTo>
                  <a:lnTo>
                    <a:pt x="5287" y="5668"/>
                  </a:lnTo>
                </a:path>
              </a:pathLst>
            </a:custGeom>
            <a:solidFill>
              <a:schemeClr val="lt1"/>
            </a:solidFill>
            <a:ln w="22625" cap="flat" cmpd="sng">
              <a:solidFill>
                <a:schemeClr val="lt1"/>
              </a:solidFill>
              <a:prstDash val="solid"/>
              <a:miter lim="23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5" name="Google Shape;555;p61">
            <a:hlinkClick r:id="rId3" action="ppaction://hlinksldjump"/>
          </p:cNvPr>
          <p:cNvSpPr/>
          <p:nvPr/>
        </p:nvSpPr>
        <p:spPr>
          <a:xfrm>
            <a:off x="662726" y="431825"/>
            <a:ext cx="254100" cy="254100"/>
          </a:xfrm>
          <a:prstGeom prst="ellipse">
            <a:avLst/>
          </a:prstGeom>
          <a:solidFill>
            <a:schemeClr val="dk1"/>
          </a:solidFill>
          <a:ln w="28575" cap="flat" cmpd="sng">
            <a:solidFill>
              <a:schemeClr val="accent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b="1">
                <a:solidFill>
                  <a:schemeClr val="lt1"/>
                </a:solidFill>
                <a:latin typeface="Montserrat"/>
                <a:ea typeface="Montserrat"/>
                <a:cs typeface="Montserrat"/>
                <a:sym typeface="Montserrat"/>
              </a:rPr>
              <a:t>T</a:t>
            </a:r>
            <a:endParaRPr sz="1600" b="1"/>
          </a:p>
        </p:txBody>
      </p:sp>
      <p:sp>
        <p:nvSpPr>
          <p:cNvPr id="556" name="Google Shape;556;p61">
            <a:hlinkClick r:id="rId4" action="ppaction://hlinksldjump"/>
          </p:cNvPr>
          <p:cNvSpPr/>
          <p:nvPr/>
        </p:nvSpPr>
        <p:spPr>
          <a:xfrm>
            <a:off x="404400" y="796152"/>
            <a:ext cx="175200" cy="175200"/>
          </a:xfrm>
          <a:prstGeom prst="ellipse">
            <a:avLst/>
          </a:prstGeom>
          <a:solidFill>
            <a:schemeClr val="dk1"/>
          </a:solidFill>
          <a:ln w="28575" cap="flat" cmpd="sng">
            <a:solidFill>
              <a:schemeClr val="accent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sz="1000" b="1">
                <a:solidFill>
                  <a:schemeClr val="lt1"/>
                </a:solidFill>
                <a:latin typeface="Montserrat"/>
                <a:ea typeface="Montserrat"/>
                <a:cs typeface="Montserrat"/>
                <a:sym typeface="Montserrat"/>
              </a:rPr>
              <a:t>1</a:t>
            </a:r>
            <a:endParaRPr sz="1000"/>
          </a:p>
        </p:txBody>
      </p:sp>
      <p:sp>
        <p:nvSpPr>
          <p:cNvPr id="557" name="Google Shape;557;p61">
            <a:hlinkClick r:id="" action="ppaction://hlinkshowjump?jump=previousslide"/>
          </p:cNvPr>
          <p:cNvSpPr/>
          <p:nvPr/>
        </p:nvSpPr>
        <p:spPr>
          <a:xfrm rot="10800000">
            <a:off x="745722" y="1066461"/>
            <a:ext cx="88200" cy="88200"/>
          </a:xfrm>
          <a:prstGeom prst="ellipse">
            <a:avLst/>
          </a:prstGeom>
          <a:solidFill>
            <a:schemeClr val="accent2"/>
          </a:solidFill>
          <a:ln w="28575" cap="flat" cmpd="sng">
            <a:solidFill>
              <a:schemeClr val="accent2"/>
            </a:solidFill>
            <a:prstDash val="solid"/>
            <a:round/>
            <a:headEnd type="none" w="sm" len="sm"/>
            <a:tailEnd type="none" w="sm" len="sm"/>
          </a:ln>
        </p:spPr>
        <p:txBody>
          <a:bodyPr spcFirstLastPara="1" wrap="square" lIns="0" tIns="0" rIns="0" bIns="0" anchor="ctr" anchorCtr="0">
            <a:noAutofit/>
          </a:bodyPr>
          <a:lstStyle/>
          <a:p>
            <a:pPr marL="0" lvl="0" indent="0" algn="l" rtl="0">
              <a:spcBef>
                <a:spcPts val="0"/>
              </a:spcBef>
              <a:spcAft>
                <a:spcPts val="0"/>
              </a:spcAft>
              <a:buNone/>
            </a:pPr>
            <a:r>
              <a:rPr lang="en" sz="1200">
                <a:solidFill>
                  <a:schemeClr val="dk1"/>
                </a:solidFill>
                <a:latin typeface="Montserrat"/>
                <a:ea typeface="Montserrat"/>
                <a:cs typeface="Montserrat"/>
                <a:sym typeface="Montserrat"/>
              </a:rPr>
              <a:t>🠺</a:t>
            </a:r>
            <a:endParaRPr sz="1200">
              <a:solidFill>
                <a:schemeClr val="dk1"/>
              </a:solidFill>
              <a:latin typeface="Montserrat"/>
              <a:ea typeface="Montserrat"/>
              <a:cs typeface="Montserrat"/>
              <a:sym typeface="Montserrat"/>
            </a:endParaRPr>
          </a:p>
        </p:txBody>
      </p:sp>
      <p:sp>
        <p:nvSpPr>
          <p:cNvPr id="558" name="Google Shape;558;p61">
            <a:hlinkClick r:id="" action="ppaction://hlinkshowjump?jump=nextslide"/>
          </p:cNvPr>
          <p:cNvSpPr/>
          <p:nvPr/>
        </p:nvSpPr>
        <p:spPr>
          <a:xfrm>
            <a:off x="745525" y="1325689"/>
            <a:ext cx="88500" cy="88500"/>
          </a:xfrm>
          <a:prstGeom prst="ellipse">
            <a:avLst/>
          </a:prstGeom>
          <a:solidFill>
            <a:schemeClr val="accent2"/>
          </a:solidFill>
          <a:ln w="28575" cap="flat" cmpd="sng">
            <a:solidFill>
              <a:schemeClr val="accent2"/>
            </a:solidFill>
            <a:prstDash val="solid"/>
            <a:round/>
            <a:headEnd type="none" w="sm" len="sm"/>
            <a:tailEnd type="none" w="sm" len="sm"/>
          </a:ln>
        </p:spPr>
        <p:txBody>
          <a:bodyPr spcFirstLastPara="1" wrap="square" lIns="0" tIns="91425" rIns="91425" bIns="91425" anchor="ctr" anchorCtr="0">
            <a:noAutofit/>
          </a:bodyPr>
          <a:lstStyle/>
          <a:p>
            <a:pPr marL="0" lvl="0" indent="0" algn="l" rtl="0">
              <a:spcBef>
                <a:spcPts val="0"/>
              </a:spcBef>
              <a:spcAft>
                <a:spcPts val="0"/>
              </a:spcAft>
              <a:buNone/>
            </a:pPr>
            <a:r>
              <a:rPr lang="en" sz="1200">
                <a:solidFill>
                  <a:schemeClr val="dk1"/>
                </a:solidFill>
                <a:latin typeface="Montserrat"/>
                <a:ea typeface="Montserrat"/>
                <a:cs typeface="Montserrat"/>
                <a:sym typeface="Montserrat"/>
              </a:rPr>
              <a:t>🠺</a:t>
            </a:r>
            <a:endParaRPr sz="1200">
              <a:solidFill>
                <a:schemeClr val="dk1"/>
              </a:solidFill>
              <a:latin typeface="Montserrat"/>
              <a:ea typeface="Montserrat"/>
              <a:cs typeface="Montserrat"/>
              <a:sym typeface="Montserrat"/>
            </a:endParaRPr>
          </a:p>
        </p:txBody>
      </p:sp>
      <p:sp>
        <p:nvSpPr>
          <p:cNvPr id="53" name="Rectangle 52"/>
          <p:cNvSpPr/>
          <p:nvPr/>
        </p:nvSpPr>
        <p:spPr>
          <a:xfrm>
            <a:off x="1087598" y="1073377"/>
            <a:ext cx="3332002" cy="769441"/>
          </a:xfrm>
          <a:prstGeom prst="rect">
            <a:avLst/>
          </a:prstGeom>
        </p:spPr>
        <p:txBody>
          <a:bodyPr wrap="square">
            <a:spAutoFit/>
          </a:bodyPr>
          <a:lstStyle/>
          <a:p>
            <a:r>
              <a:rPr lang="fr-FR" sz="1600" dirty="0" smtClean="0">
                <a:solidFill>
                  <a:schemeClr val="accent2"/>
                </a:solidFill>
                <a:latin typeface="Montserrat ExtraBold" panose="00000900000000000000" pitchFamily="2" charset="0"/>
                <a:ea typeface="Montserrat ExtraBold"/>
                <a:cs typeface="Montserrat ExtraBold"/>
                <a:sym typeface="Montserrat ExtraBold"/>
              </a:rPr>
              <a:t>Modélisation </a:t>
            </a:r>
            <a:r>
              <a:rPr lang="fr-FR" sz="1600" dirty="0">
                <a:solidFill>
                  <a:schemeClr val="accent2"/>
                </a:solidFill>
                <a:latin typeface="Montserrat ExtraBold" panose="00000900000000000000" pitchFamily="2" charset="0"/>
                <a:ea typeface="Montserrat ExtraBold"/>
                <a:cs typeface="Montserrat ExtraBold"/>
                <a:sym typeface="Montserrat ExtraBold"/>
              </a:rPr>
              <a:t>et Évaluation avec Régression Logistique:</a:t>
            </a:r>
            <a:r>
              <a:rPr lang="fr-FR" sz="1200" b="1" dirty="0" smtClean="0">
                <a:solidFill>
                  <a:srgbClr val="ECECEC"/>
                </a:solidFill>
                <a:latin typeface="Sitka Heading" pitchFamily="2" charset="0"/>
              </a:rPr>
              <a:t> </a:t>
            </a:r>
            <a:br>
              <a:rPr lang="fr-FR" sz="1200" b="1" dirty="0" smtClean="0">
                <a:solidFill>
                  <a:srgbClr val="ECECEC"/>
                </a:solidFill>
                <a:latin typeface="Sitka Heading" pitchFamily="2" charset="0"/>
              </a:rPr>
            </a:br>
            <a:endParaRPr lang="fr-FR" sz="1200" dirty="0">
              <a:solidFill>
                <a:srgbClr val="ECECEC"/>
              </a:solidFill>
              <a:latin typeface="Sitka Heading" pitchFamily="2" charset="0"/>
            </a:endParaRPr>
          </a:p>
        </p:txBody>
      </p:sp>
      <p:sp>
        <p:nvSpPr>
          <p:cNvPr id="57" name="Google Shape;404;p56"/>
          <p:cNvSpPr/>
          <p:nvPr/>
        </p:nvSpPr>
        <p:spPr>
          <a:xfrm>
            <a:off x="2009618" y="1958930"/>
            <a:ext cx="724200" cy="724200"/>
          </a:xfrm>
          <a:prstGeom prst="donut">
            <a:avLst>
              <a:gd name="adj" fmla="val 11487"/>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405;p56"/>
          <p:cNvSpPr/>
          <p:nvPr/>
        </p:nvSpPr>
        <p:spPr>
          <a:xfrm>
            <a:off x="1974613" y="3210332"/>
            <a:ext cx="724200" cy="724200"/>
          </a:xfrm>
          <a:prstGeom prst="donut">
            <a:avLst>
              <a:gd name="adj" fmla="val 11487"/>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353;p54">
            <a:hlinkClick r:id="rId4" action="ppaction://hlinksldjump"/>
            <a:extLst>
              <a:ext uri="{FF2B5EF4-FFF2-40B4-BE49-F238E27FC236}">
                <a16:creationId xmlns:a16="http://schemas.microsoft.com/office/drawing/2014/main" xmlns="" id="{7A6C6BEE-2379-4590-920F-323F2E31B897}"/>
              </a:ext>
            </a:extLst>
          </p:cNvPr>
          <p:cNvSpPr txBox="1">
            <a:spLocks/>
          </p:cNvSpPr>
          <p:nvPr/>
        </p:nvSpPr>
        <p:spPr>
          <a:xfrm>
            <a:off x="2043218" y="1932279"/>
            <a:ext cx="657000" cy="7572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b="1" dirty="0">
                <a:solidFill>
                  <a:schemeClr val="bg1"/>
                </a:solidFill>
              </a:rPr>
              <a:t>01</a:t>
            </a:r>
          </a:p>
        </p:txBody>
      </p:sp>
      <p:sp>
        <p:nvSpPr>
          <p:cNvPr id="63" name="Google Shape;353;p54">
            <a:hlinkClick r:id="rId4" action="ppaction://hlinksldjump"/>
            <a:extLst>
              <a:ext uri="{FF2B5EF4-FFF2-40B4-BE49-F238E27FC236}">
                <a16:creationId xmlns:a16="http://schemas.microsoft.com/office/drawing/2014/main" xmlns="" id="{048287E5-5712-4410-8A20-B8746A1A40DD}"/>
              </a:ext>
            </a:extLst>
          </p:cNvPr>
          <p:cNvSpPr txBox="1">
            <a:spLocks/>
          </p:cNvSpPr>
          <p:nvPr/>
        </p:nvSpPr>
        <p:spPr>
          <a:xfrm>
            <a:off x="2009618" y="3173728"/>
            <a:ext cx="657000" cy="7572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b="1" dirty="0">
                <a:solidFill>
                  <a:schemeClr val="bg1"/>
                </a:solidFill>
              </a:rPr>
              <a:t>02</a:t>
            </a:r>
          </a:p>
        </p:txBody>
      </p:sp>
      <p:grpSp>
        <p:nvGrpSpPr>
          <p:cNvPr id="23" name="Group 22"/>
          <p:cNvGrpSpPr/>
          <p:nvPr/>
        </p:nvGrpSpPr>
        <p:grpSpPr>
          <a:xfrm>
            <a:off x="5339271" y="1464218"/>
            <a:ext cx="724200" cy="757200"/>
            <a:chOff x="5367972" y="2015207"/>
            <a:chExt cx="724200" cy="757200"/>
          </a:xfrm>
        </p:grpSpPr>
        <p:sp>
          <p:nvSpPr>
            <p:cNvPr id="59" name="Google Shape;406;p56"/>
            <p:cNvSpPr/>
            <p:nvPr/>
          </p:nvSpPr>
          <p:spPr>
            <a:xfrm>
              <a:off x="5367972" y="2048207"/>
              <a:ext cx="724200" cy="724200"/>
            </a:xfrm>
            <a:prstGeom prst="donut">
              <a:avLst>
                <a:gd name="adj" fmla="val 11487"/>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353;p54">
              <a:hlinkClick r:id="rId4" action="ppaction://hlinksldjump"/>
              <a:extLst>
                <a:ext uri="{FF2B5EF4-FFF2-40B4-BE49-F238E27FC236}">
                  <a16:creationId xmlns:a16="http://schemas.microsoft.com/office/drawing/2014/main" xmlns="" id="{9002A279-578D-4B8A-99EB-9ECA8DD8CEBD}"/>
                </a:ext>
              </a:extLst>
            </p:cNvPr>
            <p:cNvSpPr txBox="1">
              <a:spLocks/>
            </p:cNvSpPr>
            <p:nvPr/>
          </p:nvSpPr>
          <p:spPr>
            <a:xfrm>
              <a:off x="5406804" y="2015207"/>
              <a:ext cx="657000" cy="7572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b="1" dirty="0">
                  <a:solidFill>
                    <a:schemeClr val="bg1"/>
                  </a:solidFill>
                </a:rPr>
                <a:t>03</a:t>
              </a:r>
            </a:p>
          </p:txBody>
        </p:sp>
      </p:grpSp>
      <p:sp>
        <p:nvSpPr>
          <p:cNvPr id="70" name="Google Shape;399;p56"/>
          <p:cNvSpPr txBox="1">
            <a:spLocks/>
          </p:cNvSpPr>
          <p:nvPr/>
        </p:nvSpPr>
        <p:spPr>
          <a:xfrm>
            <a:off x="1615790" y="2686734"/>
            <a:ext cx="1597200" cy="381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800"/>
              <a:buFont typeface="Montserrat ExtraBold"/>
              <a:buNone/>
              <a:defRPr sz="2800" b="0" i="0" u="none" strike="noStrike" cap="none">
                <a:solidFill>
                  <a:schemeClr val="accen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accent1"/>
              </a:buClr>
              <a:buSzPts val="2800"/>
              <a:buFont typeface="Montserrat Alternates"/>
              <a:buNone/>
              <a:defRPr sz="2800" b="1" i="0" u="none" strike="noStrike" cap="none">
                <a:solidFill>
                  <a:schemeClr val="accent1"/>
                </a:solidFill>
                <a:latin typeface="Montserrat Alternates"/>
                <a:ea typeface="Montserrat Alternates"/>
                <a:cs typeface="Montserrat Alternates"/>
                <a:sym typeface="Montserrat Alternates"/>
              </a:defRPr>
            </a:lvl2pPr>
            <a:lvl3pPr marR="0" lvl="2" algn="l" rtl="0">
              <a:lnSpc>
                <a:spcPct val="100000"/>
              </a:lnSpc>
              <a:spcBef>
                <a:spcPts val="0"/>
              </a:spcBef>
              <a:spcAft>
                <a:spcPts val="0"/>
              </a:spcAft>
              <a:buClr>
                <a:schemeClr val="accent1"/>
              </a:buClr>
              <a:buSzPts val="2800"/>
              <a:buFont typeface="Montserrat Alternates"/>
              <a:buNone/>
              <a:defRPr sz="2800" b="1" i="0" u="none" strike="noStrike" cap="none">
                <a:solidFill>
                  <a:schemeClr val="accent1"/>
                </a:solidFill>
                <a:latin typeface="Montserrat Alternates"/>
                <a:ea typeface="Montserrat Alternates"/>
                <a:cs typeface="Montserrat Alternates"/>
                <a:sym typeface="Montserrat Alternates"/>
              </a:defRPr>
            </a:lvl3pPr>
            <a:lvl4pPr marR="0" lvl="3" algn="l" rtl="0">
              <a:lnSpc>
                <a:spcPct val="100000"/>
              </a:lnSpc>
              <a:spcBef>
                <a:spcPts val="0"/>
              </a:spcBef>
              <a:spcAft>
                <a:spcPts val="0"/>
              </a:spcAft>
              <a:buClr>
                <a:schemeClr val="accent1"/>
              </a:buClr>
              <a:buSzPts val="2800"/>
              <a:buFont typeface="Montserrat Alternates"/>
              <a:buNone/>
              <a:defRPr sz="2800" b="1" i="0" u="none" strike="noStrike" cap="none">
                <a:solidFill>
                  <a:schemeClr val="accent1"/>
                </a:solidFill>
                <a:latin typeface="Montserrat Alternates"/>
                <a:ea typeface="Montserrat Alternates"/>
                <a:cs typeface="Montserrat Alternates"/>
                <a:sym typeface="Montserrat Alternates"/>
              </a:defRPr>
            </a:lvl4pPr>
            <a:lvl5pPr marR="0" lvl="4" algn="l" rtl="0">
              <a:lnSpc>
                <a:spcPct val="100000"/>
              </a:lnSpc>
              <a:spcBef>
                <a:spcPts val="0"/>
              </a:spcBef>
              <a:spcAft>
                <a:spcPts val="0"/>
              </a:spcAft>
              <a:buClr>
                <a:schemeClr val="accent1"/>
              </a:buClr>
              <a:buSzPts val="2800"/>
              <a:buFont typeface="Montserrat Alternates"/>
              <a:buNone/>
              <a:defRPr sz="2800" b="1" i="0" u="none" strike="noStrike" cap="none">
                <a:solidFill>
                  <a:schemeClr val="accent1"/>
                </a:solidFill>
                <a:latin typeface="Montserrat Alternates"/>
                <a:ea typeface="Montserrat Alternates"/>
                <a:cs typeface="Montserrat Alternates"/>
                <a:sym typeface="Montserrat Alternates"/>
              </a:defRPr>
            </a:lvl5pPr>
            <a:lvl6pPr marR="0" lvl="5" algn="l" rtl="0">
              <a:lnSpc>
                <a:spcPct val="100000"/>
              </a:lnSpc>
              <a:spcBef>
                <a:spcPts val="0"/>
              </a:spcBef>
              <a:spcAft>
                <a:spcPts val="0"/>
              </a:spcAft>
              <a:buClr>
                <a:schemeClr val="accent1"/>
              </a:buClr>
              <a:buSzPts val="2800"/>
              <a:buFont typeface="Montserrat Alternates"/>
              <a:buNone/>
              <a:defRPr sz="2800" b="1" i="0" u="none" strike="noStrike" cap="none">
                <a:solidFill>
                  <a:schemeClr val="accent1"/>
                </a:solidFill>
                <a:latin typeface="Montserrat Alternates"/>
                <a:ea typeface="Montserrat Alternates"/>
                <a:cs typeface="Montserrat Alternates"/>
                <a:sym typeface="Montserrat Alternates"/>
              </a:defRPr>
            </a:lvl6pPr>
            <a:lvl7pPr marR="0" lvl="6" algn="l" rtl="0">
              <a:lnSpc>
                <a:spcPct val="100000"/>
              </a:lnSpc>
              <a:spcBef>
                <a:spcPts val="0"/>
              </a:spcBef>
              <a:spcAft>
                <a:spcPts val="0"/>
              </a:spcAft>
              <a:buClr>
                <a:schemeClr val="accent1"/>
              </a:buClr>
              <a:buSzPts val="2800"/>
              <a:buFont typeface="Montserrat Alternates"/>
              <a:buNone/>
              <a:defRPr sz="2800" b="1" i="0" u="none" strike="noStrike" cap="none">
                <a:solidFill>
                  <a:schemeClr val="accent1"/>
                </a:solidFill>
                <a:latin typeface="Montserrat Alternates"/>
                <a:ea typeface="Montserrat Alternates"/>
                <a:cs typeface="Montserrat Alternates"/>
                <a:sym typeface="Montserrat Alternates"/>
              </a:defRPr>
            </a:lvl7pPr>
            <a:lvl8pPr marR="0" lvl="7" algn="l" rtl="0">
              <a:lnSpc>
                <a:spcPct val="100000"/>
              </a:lnSpc>
              <a:spcBef>
                <a:spcPts val="0"/>
              </a:spcBef>
              <a:spcAft>
                <a:spcPts val="0"/>
              </a:spcAft>
              <a:buClr>
                <a:schemeClr val="accent1"/>
              </a:buClr>
              <a:buSzPts val="2800"/>
              <a:buFont typeface="Montserrat Alternates"/>
              <a:buNone/>
              <a:defRPr sz="2800" b="1" i="0" u="none" strike="noStrike" cap="none">
                <a:solidFill>
                  <a:schemeClr val="accent1"/>
                </a:solidFill>
                <a:latin typeface="Montserrat Alternates"/>
                <a:ea typeface="Montserrat Alternates"/>
                <a:cs typeface="Montserrat Alternates"/>
                <a:sym typeface="Montserrat Alternates"/>
              </a:defRPr>
            </a:lvl8pPr>
            <a:lvl9pPr marR="0" lvl="8" algn="l" rtl="0">
              <a:lnSpc>
                <a:spcPct val="100000"/>
              </a:lnSpc>
              <a:spcBef>
                <a:spcPts val="0"/>
              </a:spcBef>
              <a:spcAft>
                <a:spcPts val="0"/>
              </a:spcAft>
              <a:buClr>
                <a:schemeClr val="accent1"/>
              </a:buClr>
              <a:buSzPts val="2800"/>
              <a:buFont typeface="Montserrat Alternates"/>
              <a:buNone/>
              <a:defRPr sz="2800" b="1" i="0" u="none" strike="noStrike" cap="none">
                <a:solidFill>
                  <a:schemeClr val="accent1"/>
                </a:solidFill>
                <a:latin typeface="Montserrat Alternates"/>
                <a:ea typeface="Montserrat Alternates"/>
                <a:cs typeface="Montserrat Alternates"/>
                <a:sym typeface="Montserrat Alternates"/>
              </a:defRPr>
            </a:lvl9pPr>
          </a:lstStyle>
          <a:p>
            <a:pPr algn="ctr"/>
            <a:r>
              <a:rPr lang="fr-FR" sz="1600" dirty="0" smtClean="0"/>
              <a:t>Initialiser</a:t>
            </a:r>
            <a:endParaRPr lang="fr-FR" sz="1600" dirty="0">
              <a:solidFill>
                <a:schemeClr val="bg1"/>
              </a:solidFill>
            </a:endParaRPr>
          </a:p>
        </p:txBody>
      </p:sp>
      <p:sp>
        <p:nvSpPr>
          <p:cNvPr id="72" name="Google Shape;399;p56"/>
          <p:cNvSpPr txBox="1">
            <a:spLocks/>
          </p:cNvSpPr>
          <p:nvPr/>
        </p:nvSpPr>
        <p:spPr>
          <a:xfrm>
            <a:off x="1547558" y="3967532"/>
            <a:ext cx="1597200" cy="381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800"/>
              <a:buFont typeface="Montserrat ExtraBold"/>
              <a:buNone/>
              <a:defRPr sz="2800" b="0" i="0" u="none" strike="noStrike" cap="none">
                <a:solidFill>
                  <a:schemeClr val="accen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accent1"/>
              </a:buClr>
              <a:buSzPts val="2800"/>
              <a:buFont typeface="Montserrat Alternates"/>
              <a:buNone/>
              <a:defRPr sz="2800" b="1" i="0" u="none" strike="noStrike" cap="none">
                <a:solidFill>
                  <a:schemeClr val="accent1"/>
                </a:solidFill>
                <a:latin typeface="Montserrat Alternates"/>
                <a:ea typeface="Montserrat Alternates"/>
                <a:cs typeface="Montserrat Alternates"/>
                <a:sym typeface="Montserrat Alternates"/>
              </a:defRPr>
            </a:lvl2pPr>
            <a:lvl3pPr marR="0" lvl="2" algn="l" rtl="0">
              <a:lnSpc>
                <a:spcPct val="100000"/>
              </a:lnSpc>
              <a:spcBef>
                <a:spcPts val="0"/>
              </a:spcBef>
              <a:spcAft>
                <a:spcPts val="0"/>
              </a:spcAft>
              <a:buClr>
                <a:schemeClr val="accent1"/>
              </a:buClr>
              <a:buSzPts val="2800"/>
              <a:buFont typeface="Montserrat Alternates"/>
              <a:buNone/>
              <a:defRPr sz="2800" b="1" i="0" u="none" strike="noStrike" cap="none">
                <a:solidFill>
                  <a:schemeClr val="accent1"/>
                </a:solidFill>
                <a:latin typeface="Montserrat Alternates"/>
                <a:ea typeface="Montserrat Alternates"/>
                <a:cs typeface="Montserrat Alternates"/>
                <a:sym typeface="Montserrat Alternates"/>
              </a:defRPr>
            </a:lvl3pPr>
            <a:lvl4pPr marR="0" lvl="3" algn="l" rtl="0">
              <a:lnSpc>
                <a:spcPct val="100000"/>
              </a:lnSpc>
              <a:spcBef>
                <a:spcPts val="0"/>
              </a:spcBef>
              <a:spcAft>
                <a:spcPts val="0"/>
              </a:spcAft>
              <a:buClr>
                <a:schemeClr val="accent1"/>
              </a:buClr>
              <a:buSzPts val="2800"/>
              <a:buFont typeface="Montserrat Alternates"/>
              <a:buNone/>
              <a:defRPr sz="2800" b="1" i="0" u="none" strike="noStrike" cap="none">
                <a:solidFill>
                  <a:schemeClr val="accent1"/>
                </a:solidFill>
                <a:latin typeface="Montserrat Alternates"/>
                <a:ea typeface="Montserrat Alternates"/>
                <a:cs typeface="Montserrat Alternates"/>
                <a:sym typeface="Montserrat Alternates"/>
              </a:defRPr>
            </a:lvl4pPr>
            <a:lvl5pPr marR="0" lvl="4" algn="l" rtl="0">
              <a:lnSpc>
                <a:spcPct val="100000"/>
              </a:lnSpc>
              <a:spcBef>
                <a:spcPts val="0"/>
              </a:spcBef>
              <a:spcAft>
                <a:spcPts val="0"/>
              </a:spcAft>
              <a:buClr>
                <a:schemeClr val="accent1"/>
              </a:buClr>
              <a:buSzPts val="2800"/>
              <a:buFont typeface="Montserrat Alternates"/>
              <a:buNone/>
              <a:defRPr sz="2800" b="1" i="0" u="none" strike="noStrike" cap="none">
                <a:solidFill>
                  <a:schemeClr val="accent1"/>
                </a:solidFill>
                <a:latin typeface="Montserrat Alternates"/>
                <a:ea typeface="Montserrat Alternates"/>
                <a:cs typeface="Montserrat Alternates"/>
                <a:sym typeface="Montserrat Alternates"/>
              </a:defRPr>
            </a:lvl5pPr>
            <a:lvl6pPr marR="0" lvl="5" algn="l" rtl="0">
              <a:lnSpc>
                <a:spcPct val="100000"/>
              </a:lnSpc>
              <a:spcBef>
                <a:spcPts val="0"/>
              </a:spcBef>
              <a:spcAft>
                <a:spcPts val="0"/>
              </a:spcAft>
              <a:buClr>
                <a:schemeClr val="accent1"/>
              </a:buClr>
              <a:buSzPts val="2800"/>
              <a:buFont typeface="Montserrat Alternates"/>
              <a:buNone/>
              <a:defRPr sz="2800" b="1" i="0" u="none" strike="noStrike" cap="none">
                <a:solidFill>
                  <a:schemeClr val="accent1"/>
                </a:solidFill>
                <a:latin typeface="Montserrat Alternates"/>
                <a:ea typeface="Montserrat Alternates"/>
                <a:cs typeface="Montserrat Alternates"/>
                <a:sym typeface="Montserrat Alternates"/>
              </a:defRPr>
            </a:lvl6pPr>
            <a:lvl7pPr marR="0" lvl="6" algn="l" rtl="0">
              <a:lnSpc>
                <a:spcPct val="100000"/>
              </a:lnSpc>
              <a:spcBef>
                <a:spcPts val="0"/>
              </a:spcBef>
              <a:spcAft>
                <a:spcPts val="0"/>
              </a:spcAft>
              <a:buClr>
                <a:schemeClr val="accent1"/>
              </a:buClr>
              <a:buSzPts val="2800"/>
              <a:buFont typeface="Montserrat Alternates"/>
              <a:buNone/>
              <a:defRPr sz="2800" b="1" i="0" u="none" strike="noStrike" cap="none">
                <a:solidFill>
                  <a:schemeClr val="accent1"/>
                </a:solidFill>
                <a:latin typeface="Montserrat Alternates"/>
                <a:ea typeface="Montserrat Alternates"/>
                <a:cs typeface="Montserrat Alternates"/>
                <a:sym typeface="Montserrat Alternates"/>
              </a:defRPr>
            </a:lvl7pPr>
            <a:lvl8pPr marR="0" lvl="7" algn="l" rtl="0">
              <a:lnSpc>
                <a:spcPct val="100000"/>
              </a:lnSpc>
              <a:spcBef>
                <a:spcPts val="0"/>
              </a:spcBef>
              <a:spcAft>
                <a:spcPts val="0"/>
              </a:spcAft>
              <a:buClr>
                <a:schemeClr val="accent1"/>
              </a:buClr>
              <a:buSzPts val="2800"/>
              <a:buFont typeface="Montserrat Alternates"/>
              <a:buNone/>
              <a:defRPr sz="2800" b="1" i="0" u="none" strike="noStrike" cap="none">
                <a:solidFill>
                  <a:schemeClr val="accent1"/>
                </a:solidFill>
                <a:latin typeface="Montserrat Alternates"/>
                <a:ea typeface="Montserrat Alternates"/>
                <a:cs typeface="Montserrat Alternates"/>
                <a:sym typeface="Montserrat Alternates"/>
              </a:defRPr>
            </a:lvl8pPr>
            <a:lvl9pPr marR="0" lvl="8" algn="l" rtl="0">
              <a:lnSpc>
                <a:spcPct val="100000"/>
              </a:lnSpc>
              <a:spcBef>
                <a:spcPts val="0"/>
              </a:spcBef>
              <a:spcAft>
                <a:spcPts val="0"/>
              </a:spcAft>
              <a:buClr>
                <a:schemeClr val="accent1"/>
              </a:buClr>
              <a:buSzPts val="2800"/>
              <a:buFont typeface="Montserrat Alternates"/>
              <a:buNone/>
              <a:defRPr sz="2800" b="1" i="0" u="none" strike="noStrike" cap="none">
                <a:solidFill>
                  <a:schemeClr val="accent1"/>
                </a:solidFill>
                <a:latin typeface="Montserrat Alternates"/>
                <a:ea typeface="Montserrat Alternates"/>
                <a:cs typeface="Montserrat Alternates"/>
                <a:sym typeface="Montserrat Alternates"/>
              </a:defRPr>
            </a:lvl9pPr>
          </a:lstStyle>
          <a:p>
            <a:pPr algn="ctr"/>
            <a:r>
              <a:rPr lang="fr-FR" sz="1600" dirty="0"/>
              <a:t>Entrainer</a:t>
            </a:r>
            <a:endParaRPr lang="fr-FR" sz="1600" dirty="0">
              <a:solidFill>
                <a:schemeClr val="bg1"/>
              </a:solidFill>
            </a:endParaRPr>
          </a:p>
        </p:txBody>
      </p:sp>
      <p:sp>
        <p:nvSpPr>
          <p:cNvPr id="73" name="Google Shape;399;p56"/>
          <p:cNvSpPr txBox="1">
            <a:spLocks/>
          </p:cNvSpPr>
          <p:nvPr/>
        </p:nvSpPr>
        <p:spPr>
          <a:xfrm>
            <a:off x="5940228" y="1614625"/>
            <a:ext cx="1597200" cy="381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800"/>
              <a:buFont typeface="Montserrat ExtraBold"/>
              <a:buNone/>
              <a:defRPr sz="2800" b="0" i="0" u="none" strike="noStrike" cap="none">
                <a:solidFill>
                  <a:schemeClr val="accen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accent1"/>
              </a:buClr>
              <a:buSzPts val="2800"/>
              <a:buFont typeface="Montserrat Alternates"/>
              <a:buNone/>
              <a:defRPr sz="2800" b="1" i="0" u="none" strike="noStrike" cap="none">
                <a:solidFill>
                  <a:schemeClr val="accent1"/>
                </a:solidFill>
                <a:latin typeface="Montserrat Alternates"/>
                <a:ea typeface="Montserrat Alternates"/>
                <a:cs typeface="Montserrat Alternates"/>
                <a:sym typeface="Montserrat Alternates"/>
              </a:defRPr>
            </a:lvl2pPr>
            <a:lvl3pPr marR="0" lvl="2" algn="l" rtl="0">
              <a:lnSpc>
                <a:spcPct val="100000"/>
              </a:lnSpc>
              <a:spcBef>
                <a:spcPts val="0"/>
              </a:spcBef>
              <a:spcAft>
                <a:spcPts val="0"/>
              </a:spcAft>
              <a:buClr>
                <a:schemeClr val="accent1"/>
              </a:buClr>
              <a:buSzPts val="2800"/>
              <a:buFont typeface="Montserrat Alternates"/>
              <a:buNone/>
              <a:defRPr sz="2800" b="1" i="0" u="none" strike="noStrike" cap="none">
                <a:solidFill>
                  <a:schemeClr val="accent1"/>
                </a:solidFill>
                <a:latin typeface="Montserrat Alternates"/>
                <a:ea typeface="Montserrat Alternates"/>
                <a:cs typeface="Montserrat Alternates"/>
                <a:sym typeface="Montserrat Alternates"/>
              </a:defRPr>
            </a:lvl3pPr>
            <a:lvl4pPr marR="0" lvl="3" algn="l" rtl="0">
              <a:lnSpc>
                <a:spcPct val="100000"/>
              </a:lnSpc>
              <a:spcBef>
                <a:spcPts val="0"/>
              </a:spcBef>
              <a:spcAft>
                <a:spcPts val="0"/>
              </a:spcAft>
              <a:buClr>
                <a:schemeClr val="accent1"/>
              </a:buClr>
              <a:buSzPts val="2800"/>
              <a:buFont typeface="Montserrat Alternates"/>
              <a:buNone/>
              <a:defRPr sz="2800" b="1" i="0" u="none" strike="noStrike" cap="none">
                <a:solidFill>
                  <a:schemeClr val="accent1"/>
                </a:solidFill>
                <a:latin typeface="Montserrat Alternates"/>
                <a:ea typeface="Montserrat Alternates"/>
                <a:cs typeface="Montserrat Alternates"/>
                <a:sym typeface="Montserrat Alternates"/>
              </a:defRPr>
            </a:lvl4pPr>
            <a:lvl5pPr marR="0" lvl="4" algn="l" rtl="0">
              <a:lnSpc>
                <a:spcPct val="100000"/>
              </a:lnSpc>
              <a:spcBef>
                <a:spcPts val="0"/>
              </a:spcBef>
              <a:spcAft>
                <a:spcPts val="0"/>
              </a:spcAft>
              <a:buClr>
                <a:schemeClr val="accent1"/>
              </a:buClr>
              <a:buSzPts val="2800"/>
              <a:buFont typeface="Montserrat Alternates"/>
              <a:buNone/>
              <a:defRPr sz="2800" b="1" i="0" u="none" strike="noStrike" cap="none">
                <a:solidFill>
                  <a:schemeClr val="accent1"/>
                </a:solidFill>
                <a:latin typeface="Montserrat Alternates"/>
                <a:ea typeface="Montserrat Alternates"/>
                <a:cs typeface="Montserrat Alternates"/>
                <a:sym typeface="Montserrat Alternates"/>
              </a:defRPr>
            </a:lvl5pPr>
            <a:lvl6pPr marR="0" lvl="5" algn="l" rtl="0">
              <a:lnSpc>
                <a:spcPct val="100000"/>
              </a:lnSpc>
              <a:spcBef>
                <a:spcPts val="0"/>
              </a:spcBef>
              <a:spcAft>
                <a:spcPts val="0"/>
              </a:spcAft>
              <a:buClr>
                <a:schemeClr val="accent1"/>
              </a:buClr>
              <a:buSzPts val="2800"/>
              <a:buFont typeface="Montserrat Alternates"/>
              <a:buNone/>
              <a:defRPr sz="2800" b="1" i="0" u="none" strike="noStrike" cap="none">
                <a:solidFill>
                  <a:schemeClr val="accent1"/>
                </a:solidFill>
                <a:latin typeface="Montserrat Alternates"/>
                <a:ea typeface="Montserrat Alternates"/>
                <a:cs typeface="Montserrat Alternates"/>
                <a:sym typeface="Montserrat Alternates"/>
              </a:defRPr>
            </a:lvl6pPr>
            <a:lvl7pPr marR="0" lvl="6" algn="l" rtl="0">
              <a:lnSpc>
                <a:spcPct val="100000"/>
              </a:lnSpc>
              <a:spcBef>
                <a:spcPts val="0"/>
              </a:spcBef>
              <a:spcAft>
                <a:spcPts val="0"/>
              </a:spcAft>
              <a:buClr>
                <a:schemeClr val="accent1"/>
              </a:buClr>
              <a:buSzPts val="2800"/>
              <a:buFont typeface="Montserrat Alternates"/>
              <a:buNone/>
              <a:defRPr sz="2800" b="1" i="0" u="none" strike="noStrike" cap="none">
                <a:solidFill>
                  <a:schemeClr val="accent1"/>
                </a:solidFill>
                <a:latin typeface="Montserrat Alternates"/>
                <a:ea typeface="Montserrat Alternates"/>
                <a:cs typeface="Montserrat Alternates"/>
                <a:sym typeface="Montserrat Alternates"/>
              </a:defRPr>
            </a:lvl7pPr>
            <a:lvl8pPr marR="0" lvl="7" algn="l" rtl="0">
              <a:lnSpc>
                <a:spcPct val="100000"/>
              </a:lnSpc>
              <a:spcBef>
                <a:spcPts val="0"/>
              </a:spcBef>
              <a:spcAft>
                <a:spcPts val="0"/>
              </a:spcAft>
              <a:buClr>
                <a:schemeClr val="accent1"/>
              </a:buClr>
              <a:buSzPts val="2800"/>
              <a:buFont typeface="Montserrat Alternates"/>
              <a:buNone/>
              <a:defRPr sz="2800" b="1" i="0" u="none" strike="noStrike" cap="none">
                <a:solidFill>
                  <a:schemeClr val="accent1"/>
                </a:solidFill>
                <a:latin typeface="Montserrat Alternates"/>
                <a:ea typeface="Montserrat Alternates"/>
                <a:cs typeface="Montserrat Alternates"/>
                <a:sym typeface="Montserrat Alternates"/>
              </a:defRPr>
            </a:lvl8pPr>
            <a:lvl9pPr marR="0" lvl="8" algn="l" rtl="0">
              <a:lnSpc>
                <a:spcPct val="100000"/>
              </a:lnSpc>
              <a:spcBef>
                <a:spcPts val="0"/>
              </a:spcBef>
              <a:spcAft>
                <a:spcPts val="0"/>
              </a:spcAft>
              <a:buClr>
                <a:schemeClr val="accent1"/>
              </a:buClr>
              <a:buSzPts val="2800"/>
              <a:buFont typeface="Montserrat Alternates"/>
              <a:buNone/>
              <a:defRPr sz="2800" b="1" i="0" u="none" strike="noStrike" cap="none">
                <a:solidFill>
                  <a:schemeClr val="accent1"/>
                </a:solidFill>
                <a:latin typeface="Montserrat Alternates"/>
                <a:ea typeface="Montserrat Alternates"/>
                <a:cs typeface="Montserrat Alternates"/>
                <a:sym typeface="Montserrat Alternates"/>
              </a:defRPr>
            </a:lvl9pPr>
          </a:lstStyle>
          <a:p>
            <a:pPr algn="ctr"/>
            <a:r>
              <a:rPr lang="fr-FR" sz="1600" dirty="0" smtClean="0"/>
              <a:t>Prédire </a:t>
            </a:r>
            <a:r>
              <a:rPr lang="fr-FR" sz="1600" dirty="0"/>
              <a:t>et évaluer</a:t>
            </a:r>
            <a:endParaRPr lang="fr-FR" sz="1600" dirty="0">
              <a:solidFill>
                <a:schemeClr val="bg1"/>
              </a:solidFill>
            </a:endParaRPr>
          </a:p>
        </p:txBody>
      </p:sp>
      <p:sp>
        <p:nvSpPr>
          <p:cNvPr id="513" name="Arc 512"/>
          <p:cNvSpPr/>
          <p:nvPr/>
        </p:nvSpPr>
        <p:spPr>
          <a:xfrm rot="6504203">
            <a:off x="1575439" y="69388"/>
            <a:ext cx="4213256" cy="3546860"/>
          </a:xfrm>
          <a:prstGeom prst="arc">
            <a:avLst>
              <a:gd name="adj1" fmla="val 15483667"/>
              <a:gd name="adj2" fmla="val 602259"/>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cxnSp>
        <p:nvCxnSpPr>
          <p:cNvPr id="515" name="Straight Arrow Connector 514"/>
          <p:cNvCxnSpPr>
            <a:stCxn id="59" idx="4"/>
          </p:cNvCxnSpPr>
          <p:nvPr/>
        </p:nvCxnSpPr>
        <p:spPr>
          <a:xfrm>
            <a:off x="5701371" y="2221418"/>
            <a:ext cx="0" cy="10521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4" name="Google Shape;399;p56"/>
          <p:cNvSpPr txBox="1">
            <a:spLocks/>
          </p:cNvSpPr>
          <p:nvPr/>
        </p:nvSpPr>
        <p:spPr>
          <a:xfrm>
            <a:off x="4709431" y="3361378"/>
            <a:ext cx="3297883" cy="381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800"/>
              <a:buFont typeface="Montserrat ExtraBold"/>
              <a:buNone/>
              <a:defRPr sz="2800" b="0" i="0" u="none" strike="noStrike" cap="none">
                <a:solidFill>
                  <a:schemeClr val="accen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accent1"/>
              </a:buClr>
              <a:buSzPts val="2800"/>
              <a:buFont typeface="Montserrat Alternates"/>
              <a:buNone/>
              <a:defRPr sz="2800" b="1" i="0" u="none" strike="noStrike" cap="none">
                <a:solidFill>
                  <a:schemeClr val="accent1"/>
                </a:solidFill>
                <a:latin typeface="Montserrat Alternates"/>
                <a:ea typeface="Montserrat Alternates"/>
                <a:cs typeface="Montserrat Alternates"/>
                <a:sym typeface="Montserrat Alternates"/>
              </a:defRPr>
            </a:lvl2pPr>
            <a:lvl3pPr marR="0" lvl="2" algn="l" rtl="0">
              <a:lnSpc>
                <a:spcPct val="100000"/>
              </a:lnSpc>
              <a:spcBef>
                <a:spcPts val="0"/>
              </a:spcBef>
              <a:spcAft>
                <a:spcPts val="0"/>
              </a:spcAft>
              <a:buClr>
                <a:schemeClr val="accent1"/>
              </a:buClr>
              <a:buSzPts val="2800"/>
              <a:buFont typeface="Montserrat Alternates"/>
              <a:buNone/>
              <a:defRPr sz="2800" b="1" i="0" u="none" strike="noStrike" cap="none">
                <a:solidFill>
                  <a:schemeClr val="accent1"/>
                </a:solidFill>
                <a:latin typeface="Montserrat Alternates"/>
                <a:ea typeface="Montserrat Alternates"/>
                <a:cs typeface="Montserrat Alternates"/>
                <a:sym typeface="Montserrat Alternates"/>
              </a:defRPr>
            </a:lvl3pPr>
            <a:lvl4pPr marR="0" lvl="3" algn="l" rtl="0">
              <a:lnSpc>
                <a:spcPct val="100000"/>
              </a:lnSpc>
              <a:spcBef>
                <a:spcPts val="0"/>
              </a:spcBef>
              <a:spcAft>
                <a:spcPts val="0"/>
              </a:spcAft>
              <a:buClr>
                <a:schemeClr val="accent1"/>
              </a:buClr>
              <a:buSzPts val="2800"/>
              <a:buFont typeface="Montserrat Alternates"/>
              <a:buNone/>
              <a:defRPr sz="2800" b="1" i="0" u="none" strike="noStrike" cap="none">
                <a:solidFill>
                  <a:schemeClr val="accent1"/>
                </a:solidFill>
                <a:latin typeface="Montserrat Alternates"/>
                <a:ea typeface="Montserrat Alternates"/>
                <a:cs typeface="Montserrat Alternates"/>
                <a:sym typeface="Montserrat Alternates"/>
              </a:defRPr>
            </a:lvl4pPr>
            <a:lvl5pPr marR="0" lvl="4" algn="l" rtl="0">
              <a:lnSpc>
                <a:spcPct val="100000"/>
              </a:lnSpc>
              <a:spcBef>
                <a:spcPts val="0"/>
              </a:spcBef>
              <a:spcAft>
                <a:spcPts val="0"/>
              </a:spcAft>
              <a:buClr>
                <a:schemeClr val="accent1"/>
              </a:buClr>
              <a:buSzPts val="2800"/>
              <a:buFont typeface="Montserrat Alternates"/>
              <a:buNone/>
              <a:defRPr sz="2800" b="1" i="0" u="none" strike="noStrike" cap="none">
                <a:solidFill>
                  <a:schemeClr val="accent1"/>
                </a:solidFill>
                <a:latin typeface="Montserrat Alternates"/>
                <a:ea typeface="Montserrat Alternates"/>
                <a:cs typeface="Montserrat Alternates"/>
                <a:sym typeface="Montserrat Alternates"/>
              </a:defRPr>
            </a:lvl5pPr>
            <a:lvl6pPr marR="0" lvl="5" algn="l" rtl="0">
              <a:lnSpc>
                <a:spcPct val="100000"/>
              </a:lnSpc>
              <a:spcBef>
                <a:spcPts val="0"/>
              </a:spcBef>
              <a:spcAft>
                <a:spcPts val="0"/>
              </a:spcAft>
              <a:buClr>
                <a:schemeClr val="accent1"/>
              </a:buClr>
              <a:buSzPts val="2800"/>
              <a:buFont typeface="Montserrat Alternates"/>
              <a:buNone/>
              <a:defRPr sz="2800" b="1" i="0" u="none" strike="noStrike" cap="none">
                <a:solidFill>
                  <a:schemeClr val="accent1"/>
                </a:solidFill>
                <a:latin typeface="Montserrat Alternates"/>
                <a:ea typeface="Montserrat Alternates"/>
                <a:cs typeface="Montserrat Alternates"/>
                <a:sym typeface="Montserrat Alternates"/>
              </a:defRPr>
            </a:lvl6pPr>
            <a:lvl7pPr marR="0" lvl="6" algn="l" rtl="0">
              <a:lnSpc>
                <a:spcPct val="100000"/>
              </a:lnSpc>
              <a:spcBef>
                <a:spcPts val="0"/>
              </a:spcBef>
              <a:spcAft>
                <a:spcPts val="0"/>
              </a:spcAft>
              <a:buClr>
                <a:schemeClr val="accent1"/>
              </a:buClr>
              <a:buSzPts val="2800"/>
              <a:buFont typeface="Montserrat Alternates"/>
              <a:buNone/>
              <a:defRPr sz="2800" b="1" i="0" u="none" strike="noStrike" cap="none">
                <a:solidFill>
                  <a:schemeClr val="accent1"/>
                </a:solidFill>
                <a:latin typeface="Montserrat Alternates"/>
                <a:ea typeface="Montserrat Alternates"/>
                <a:cs typeface="Montserrat Alternates"/>
                <a:sym typeface="Montserrat Alternates"/>
              </a:defRPr>
            </a:lvl7pPr>
            <a:lvl8pPr marR="0" lvl="7" algn="l" rtl="0">
              <a:lnSpc>
                <a:spcPct val="100000"/>
              </a:lnSpc>
              <a:spcBef>
                <a:spcPts val="0"/>
              </a:spcBef>
              <a:spcAft>
                <a:spcPts val="0"/>
              </a:spcAft>
              <a:buClr>
                <a:schemeClr val="accent1"/>
              </a:buClr>
              <a:buSzPts val="2800"/>
              <a:buFont typeface="Montserrat Alternates"/>
              <a:buNone/>
              <a:defRPr sz="2800" b="1" i="0" u="none" strike="noStrike" cap="none">
                <a:solidFill>
                  <a:schemeClr val="accent1"/>
                </a:solidFill>
                <a:latin typeface="Montserrat Alternates"/>
                <a:ea typeface="Montserrat Alternates"/>
                <a:cs typeface="Montserrat Alternates"/>
                <a:sym typeface="Montserrat Alternates"/>
              </a:defRPr>
            </a:lvl8pPr>
            <a:lvl9pPr marR="0" lvl="8" algn="l" rtl="0">
              <a:lnSpc>
                <a:spcPct val="100000"/>
              </a:lnSpc>
              <a:spcBef>
                <a:spcPts val="0"/>
              </a:spcBef>
              <a:spcAft>
                <a:spcPts val="0"/>
              </a:spcAft>
              <a:buClr>
                <a:schemeClr val="accent1"/>
              </a:buClr>
              <a:buSzPts val="2800"/>
              <a:buFont typeface="Montserrat Alternates"/>
              <a:buNone/>
              <a:defRPr sz="2800" b="1" i="0" u="none" strike="noStrike" cap="none">
                <a:solidFill>
                  <a:schemeClr val="accent1"/>
                </a:solidFill>
                <a:latin typeface="Montserrat Alternates"/>
                <a:ea typeface="Montserrat Alternates"/>
                <a:cs typeface="Montserrat Alternates"/>
                <a:sym typeface="Montserrat Alternates"/>
              </a:defRPr>
            </a:lvl9pPr>
          </a:lstStyle>
          <a:p>
            <a:pPr algn="ctr"/>
            <a:r>
              <a:rPr lang="fr-FR" sz="1600" dirty="0"/>
              <a:t>Résultat de la prédiction :</a:t>
            </a:r>
          </a:p>
          <a:p>
            <a:pPr algn="ctr"/>
            <a:r>
              <a:rPr lang="fr-FR" sz="1600" dirty="0"/>
              <a:t>69,29%</a:t>
            </a:r>
          </a:p>
        </p:txBody>
      </p:sp>
      <p:pic>
        <p:nvPicPr>
          <p:cNvPr id="518" name="Picture 51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68123" y="1959820"/>
            <a:ext cx="2220476" cy="1218955"/>
          </a:xfrm>
          <a:prstGeom prst="rect">
            <a:avLst/>
          </a:prstGeom>
        </p:spPr>
      </p:pic>
      <p:cxnSp>
        <p:nvCxnSpPr>
          <p:cNvPr id="520" name="Elbow Connector 519"/>
          <p:cNvCxnSpPr>
            <a:stCxn id="57" idx="2"/>
            <a:endCxn id="58" idx="2"/>
          </p:cNvCxnSpPr>
          <p:nvPr/>
        </p:nvCxnSpPr>
        <p:spPr>
          <a:xfrm rot="10800000" flipV="1">
            <a:off x="1974614" y="2321030"/>
            <a:ext cx="35005" cy="1251402"/>
          </a:xfrm>
          <a:prstGeom prst="bentConnector3">
            <a:avLst>
              <a:gd name="adj1" fmla="val 2268125"/>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73884241"/>
      </p:ext>
    </p:extLst>
  </p:cSld>
  <p:clrMapOvr>
    <a:masterClrMapping/>
  </p:clrMapOvr>
  <p:transition spd="slow">
    <p:push dir="u"/>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34"/>
        <p:cNvGrpSpPr/>
        <p:nvPr/>
      </p:nvGrpSpPr>
      <p:grpSpPr>
        <a:xfrm>
          <a:off x="0" y="0"/>
          <a:ext cx="0" cy="0"/>
          <a:chOff x="0" y="0"/>
          <a:chExt cx="0" cy="0"/>
        </a:xfrm>
      </p:grpSpPr>
      <p:sp>
        <p:nvSpPr>
          <p:cNvPr id="536" name="Google Shape;536;p61"/>
          <p:cNvSpPr txBox="1">
            <a:spLocks noGrp="1"/>
          </p:cNvSpPr>
          <p:nvPr>
            <p:ph type="title"/>
          </p:nvPr>
        </p:nvSpPr>
        <p:spPr>
          <a:xfrm>
            <a:off x="1417166" y="270343"/>
            <a:ext cx="5296666" cy="755700"/>
          </a:xfrm>
          <a:prstGeom prst="rect">
            <a:avLst/>
          </a:prstGeom>
        </p:spPr>
        <p:txBody>
          <a:bodyPr spcFirstLastPara="1" wrap="square" lIns="91425" tIns="91425" rIns="91425" bIns="91425" anchor="ctr" anchorCtr="0">
            <a:noAutofit/>
          </a:bodyPr>
          <a:lstStyle/>
          <a:p>
            <a:r>
              <a:rPr lang="fr-FR" dirty="0">
                <a:solidFill>
                  <a:schemeClr val="accent2"/>
                </a:solidFill>
                <a:latin typeface="Montserrat ExtraBold" panose="00000900000000000000" pitchFamily="2" charset="0"/>
              </a:rPr>
              <a:t>Modèle de Prédiction</a:t>
            </a:r>
            <a:endParaRPr dirty="0"/>
          </a:p>
        </p:txBody>
      </p:sp>
      <p:sp>
        <p:nvSpPr>
          <p:cNvPr id="551" name="Google Shape;551;p61"/>
          <p:cNvSpPr/>
          <p:nvPr/>
        </p:nvSpPr>
        <p:spPr>
          <a:xfrm>
            <a:off x="492045" y="0"/>
            <a:ext cx="299744" cy="1234986"/>
          </a:xfrm>
          <a:custGeom>
            <a:avLst/>
            <a:gdLst/>
            <a:ahLst/>
            <a:cxnLst/>
            <a:rect l="l" t="t" r="r" b="b"/>
            <a:pathLst>
              <a:path w="11670" h="48082" fill="none" extrusionOk="0">
                <a:moveTo>
                  <a:pt x="11599" y="0"/>
                </a:moveTo>
                <a:lnTo>
                  <a:pt x="11670" y="21647"/>
                </a:lnTo>
                <a:lnTo>
                  <a:pt x="1" y="34388"/>
                </a:lnTo>
                <a:lnTo>
                  <a:pt x="1" y="48081"/>
                </a:lnTo>
                <a:lnTo>
                  <a:pt x="6097" y="48081"/>
                </a:lnTo>
              </a:path>
            </a:pathLst>
          </a:custGeom>
          <a:solidFill>
            <a:schemeClr val="lt1"/>
          </a:solidFill>
          <a:ln w="19050" cap="flat" cmpd="sng">
            <a:solidFill>
              <a:schemeClr val="lt1"/>
            </a:solidFill>
            <a:prstDash val="solid"/>
            <a:miter lim="23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2" name="Google Shape;552;p61"/>
          <p:cNvGrpSpPr/>
          <p:nvPr/>
        </p:nvGrpSpPr>
        <p:grpSpPr>
          <a:xfrm>
            <a:off x="629692" y="1105264"/>
            <a:ext cx="144992" cy="269768"/>
            <a:chOff x="629692" y="1105264"/>
            <a:chExt cx="144992" cy="269768"/>
          </a:xfrm>
        </p:grpSpPr>
        <p:sp>
          <p:nvSpPr>
            <p:cNvPr id="553" name="Google Shape;553;p61"/>
            <p:cNvSpPr/>
            <p:nvPr/>
          </p:nvSpPr>
          <p:spPr>
            <a:xfrm>
              <a:off x="629692" y="1105264"/>
              <a:ext cx="144992" cy="135206"/>
            </a:xfrm>
            <a:custGeom>
              <a:avLst/>
              <a:gdLst/>
              <a:ahLst/>
              <a:cxnLst/>
              <a:rect l="l" t="t" r="r" b="b"/>
              <a:pathLst>
                <a:path w="5645" h="5264" fill="none" extrusionOk="0">
                  <a:moveTo>
                    <a:pt x="0" y="5264"/>
                  </a:moveTo>
                  <a:lnTo>
                    <a:pt x="5644" y="1"/>
                  </a:lnTo>
                </a:path>
              </a:pathLst>
            </a:custGeom>
            <a:solidFill>
              <a:schemeClr val="lt1"/>
            </a:solidFill>
            <a:ln w="22625" cap="flat" cmpd="sng">
              <a:solidFill>
                <a:schemeClr val="lt1"/>
              </a:solidFill>
              <a:prstDash val="solid"/>
              <a:miter lim="23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61"/>
            <p:cNvSpPr/>
            <p:nvPr/>
          </p:nvSpPr>
          <p:spPr>
            <a:xfrm>
              <a:off x="635188" y="1229450"/>
              <a:ext cx="135822" cy="145583"/>
            </a:xfrm>
            <a:custGeom>
              <a:avLst/>
              <a:gdLst/>
              <a:ahLst/>
              <a:cxnLst/>
              <a:rect l="l" t="t" r="r" b="b"/>
              <a:pathLst>
                <a:path w="5288" h="5668" fill="none" extrusionOk="0">
                  <a:moveTo>
                    <a:pt x="0" y="0"/>
                  </a:moveTo>
                  <a:lnTo>
                    <a:pt x="5287" y="5668"/>
                  </a:lnTo>
                </a:path>
              </a:pathLst>
            </a:custGeom>
            <a:solidFill>
              <a:schemeClr val="lt1"/>
            </a:solidFill>
            <a:ln w="22625" cap="flat" cmpd="sng">
              <a:solidFill>
                <a:schemeClr val="lt1"/>
              </a:solidFill>
              <a:prstDash val="solid"/>
              <a:miter lim="23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5" name="Google Shape;555;p61">
            <a:hlinkClick r:id="rId3" action="ppaction://hlinksldjump"/>
          </p:cNvPr>
          <p:cNvSpPr/>
          <p:nvPr/>
        </p:nvSpPr>
        <p:spPr>
          <a:xfrm>
            <a:off x="662726" y="431825"/>
            <a:ext cx="254100" cy="254100"/>
          </a:xfrm>
          <a:prstGeom prst="ellipse">
            <a:avLst/>
          </a:prstGeom>
          <a:solidFill>
            <a:schemeClr val="dk1"/>
          </a:solidFill>
          <a:ln w="28575" cap="flat" cmpd="sng">
            <a:solidFill>
              <a:schemeClr val="accent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b="1">
                <a:solidFill>
                  <a:schemeClr val="lt1"/>
                </a:solidFill>
                <a:latin typeface="Montserrat"/>
                <a:ea typeface="Montserrat"/>
                <a:cs typeface="Montserrat"/>
                <a:sym typeface="Montserrat"/>
              </a:rPr>
              <a:t>T</a:t>
            </a:r>
            <a:endParaRPr sz="1600" b="1"/>
          </a:p>
        </p:txBody>
      </p:sp>
      <p:sp>
        <p:nvSpPr>
          <p:cNvPr id="556" name="Google Shape;556;p61">
            <a:hlinkClick r:id="rId4" action="ppaction://hlinksldjump"/>
          </p:cNvPr>
          <p:cNvSpPr/>
          <p:nvPr/>
        </p:nvSpPr>
        <p:spPr>
          <a:xfrm>
            <a:off x="404400" y="796152"/>
            <a:ext cx="175200" cy="175200"/>
          </a:xfrm>
          <a:prstGeom prst="ellipse">
            <a:avLst/>
          </a:prstGeom>
          <a:solidFill>
            <a:schemeClr val="dk1"/>
          </a:solidFill>
          <a:ln w="28575" cap="flat" cmpd="sng">
            <a:solidFill>
              <a:schemeClr val="accent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sz="1000" b="1">
                <a:solidFill>
                  <a:schemeClr val="lt1"/>
                </a:solidFill>
                <a:latin typeface="Montserrat"/>
                <a:ea typeface="Montserrat"/>
                <a:cs typeface="Montserrat"/>
                <a:sym typeface="Montserrat"/>
              </a:rPr>
              <a:t>1</a:t>
            </a:r>
            <a:endParaRPr sz="1000"/>
          </a:p>
        </p:txBody>
      </p:sp>
      <p:sp>
        <p:nvSpPr>
          <p:cNvPr id="557" name="Google Shape;557;p61">
            <a:hlinkClick r:id="" action="ppaction://hlinkshowjump?jump=previousslide"/>
          </p:cNvPr>
          <p:cNvSpPr/>
          <p:nvPr/>
        </p:nvSpPr>
        <p:spPr>
          <a:xfrm rot="10800000">
            <a:off x="745722" y="1066461"/>
            <a:ext cx="88200" cy="88200"/>
          </a:xfrm>
          <a:prstGeom prst="ellipse">
            <a:avLst/>
          </a:prstGeom>
          <a:solidFill>
            <a:schemeClr val="accent2"/>
          </a:solidFill>
          <a:ln w="28575" cap="flat" cmpd="sng">
            <a:solidFill>
              <a:schemeClr val="accent2"/>
            </a:solidFill>
            <a:prstDash val="solid"/>
            <a:round/>
            <a:headEnd type="none" w="sm" len="sm"/>
            <a:tailEnd type="none" w="sm" len="sm"/>
          </a:ln>
        </p:spPr>
        <p:txBody>
          <a:bodyPr spcFirstLastPara="1" wrap="square" lIns="0" tIns="0" rIns="0" bIns="0" anchor="ctr" anchorCtr="0">
            <a:noAutofit/>
          </a:bodyPr>
          <a:lstStyle/>
          <a:p>
            <a:pPr marL="0" lvl="0" indent="0" algn="l" rtl="0">
              <a:spcBef>
                <a:spcPts val="0"/>
              </a:spcBef>
              <a:spcAft>
                <a:spcPts val="0"/>
              </a:spcAft>
              <a:buNone/>
            </a:pPr>
            <a:r>
              <a:rPr lang="en" sz="1200">
                <a:solidFill>
                  <a:schemeClr val="dk1"/>
                </a:solidFill>
                <a:latin typeface="Montserrat"/>
                <a:ea typeface="Montserrat"/>
                <a:cs typeface="Montserrat"/>
                <a:sym typeface="Montserrat"/>
              </a:rPr>
              <a:t>🠺</a:t>
            </a:r>
            <a:endParaRPr sz="1200">
              <a:solidFill>
                <a:schemeClr val="dk1"/>
              </a:solidFill>
              <a:latin typeface="Montserrat"/>
              <a:ea typeface="Montserrat"/>
              <a:cs typeface="Montserrat"/>
              <a:sym typeface="Montserrat"/>
            </a:endParaRPr>
          </a:p>
        </p:txBody>
      </p:sp>
      <p:sp>
        <p:nvSpPr>
          <p:cNvPr id="558" name="Google Shape;558;p61">
            <a:hlinkClick r:id="" action="ppaction://hlinkshowjump?jump=nextslide"/>
          </p:cNvPr>
          <p:cNvSpPr/>
          <p:nvPr/>
        </p:nvSpPr>
        <p:spPr>
          <a:xfrm>
            <a:off x="745525" y="1325689"/>
            <a:ext cx="88500" cy="88500"/>
          </a:xfrm>
          <a:prstGeom prst="ellipse">
            <a:avLst/>
          </a:prstGeom>
          <a:solidFill>
            <a:schemeClr val="accent2"/>
          </a:solidFill>
          <a:ln w="28575" cap="flat" cmpd="sng">
            <a:solidFill>
              <a:schemeClr val="accent2"/>
            </a:solidFill>
            <a:prstDash val="solid"/>
            <a:round/>
            <a:headEnd type="none" w="sm" len="sm"/>
            <a:tailEnd type="none" w="sm" len="sm"/>
          </a:ln>
        </p:spPr>
        <p:txBody>
          <a:bodyPr spcFirstLastPara="1" wrap="square" lIns="0" tIns="91425" rIns="91425" bIns="91425" anchor="ctr" anchorCtr="0">
            <a:noAutofit/>
          </a:bodyPr>
          <a:lstStyle/>
          <a:p>
            <a:pPr marL="0" lvl="0" indent="0" algn="l" rtl="0">
              <a:spcBef>
                <a:spcPts val="0"/>
              </a:spcBef>
              <a:spcAft>
                <a:spcPts val="0"/>
              </a:spcAft>
              <a:buNone/>
            </a:pPr>
            <a:r>
              <a:rPr lang="en" sz="1200">
                <a:solidFill>
                  <a:schemeClr val="dk1"/>
                </a:solidFill>
                <a:latin typeface="Montserrat"/>
                <a:ea typeface="Montserrat"/>
                <a:cs typeface="Montserrat"/>
                <a:sym typeface="Montserrat"/>
              </a:rPr>
              <a:t>🠺</a:t>
            </a:r>
            <a:endParaRPr sz="1200">
              <a:solidFill>
                <a:schemeClr val="dk1"/>
              </a:solidFill>
              <a:latin typeface="Montserrat"/>
              <a:ea typeface="Montserrat"/>
              <a:cs typeface="Montserrat"/>
              <a:sym typeface="Montserrat"/>
            </a:endParaRPr>
          </a:p>
        </p:txBody>
      </p:sp>
      <p:sp>
        <p:nvSpPr>
          <p:cNvPr id="53" name="Rectangle 52"/>
          <p:cNvSpPr/>
          <p:nvPr/>
        </p:nvSpPr>
        <p:spPr>
          <a:xfrm>
            <a:off x="1087598" y="1073377"/>
            <a:ext cx="3332002" cy="769441"/>
          </a:xfrm>
          <a:prstGeom prst="rect">
            <a:avLst/>
          </a:prstGeom>
        </p:spPr>
        <p:txBody>
          <a:bodyPr wrap="square">
            <a:spAutoFit/>
          </a:bodyPr>
          <a:lstStyle/>
          <a:p>
            <a:r>
              <a:rPr lang="fr-FR" sz="1600" dirty="0" smtClean="0">
                <a:solidFill>
                  <a:schemeClr val="accent2"/>
                </a:solidFill>
                <a:latin typeface="Montserrat ExtraBold" panose="00000900000000000000" pitchFamily="2" charset="0"/>
                <a:ea typeface="Montserrat ExtraBold"/>
                <a:cs typeface="Montserrat ExtraBold"/>
                <a:sym typeface="Montserrat ExtraBold"/>
              </a:rPr>
              <a:t>Modélisation </a:t>
            </a:r>
            <a:r>
              <a:rPr lang="fr-FR" sz="1600" dirty="0">
                <a:solidFill>
                  <a:schemeClr val="accent2"/>
                </a:solidFill>
                <a:latin typeface="Montserrat ExtraBold" panose="00000900000000000000" pitchFamily="2" charset="0"/>
                <a:ea typeface="Montserrat ExtraBold"/>
                <a:cs typeface="Montserrat ExtraBold"/>
                <a:sym typeface="Montserrat ExtraBold"/>
              </a:rPr>
              <a:t>et Évaluation avec Régression Logistique:</a:t>
            </a:r>
            <a:r>
              <a:rPr lang="fr-FR" sz="1200" b="1" dirty="0" smtClean="0">
                <a:solidFill>
                  <a:srgbClr val="ECECEC"/>
                </a:solidFill>
                <a:latin typeface="Sitka Heading" pitchFamily="2" charset="0"/>
              </a:rPr>
              <a:t> </a:t>
            </a:r>
            <a:br>
              <a:rPr lang="fr-FR" sz="1200" b="1" dirty="0" smtClean="0">
                <a:solidFill>
                  <a:srgbClr val="ECECEC"/>
                </a:solidFill>
                <a:latin typeface="Sitka Heading" pitchFamily="2" charset="0"/>
              </a:rPr>
            </a:br>
            <a:endParaRPr lang="fr-FR" sz="1200" dirty="0">
              <a:solidFill>
                <a:srgbClr val="ECECEC"/>
              </a:solidFill>
              <a:latin typeface="Sitka Heading" pitchFamily="2" charset="0"/>
            </a:endParaRPr>
          </a:p>
        </p:txBody>
      </p:sp>
      <p:sp>
        <p:nvSpPr>
          <p:cNvPr id="27" name="Google Shape;399;p56"/>
          <p:cNvSpPr txBox="1">
            <a:spLocks/>
          </p:cNvSpPr>
          <p:nvPr/>
        </p:nvSpPr>
        <p:spPr>
          <a:xfrm>
            <a:off x="2917207" y="1651868"/>
            <a:ext cx="3297883" cy="381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800"/>
              <a:buFont typeface="Montserrat ExtraBold"/>
              <a:buNone/>
              <a:defRPr sz="2800" b="0" i="0" u="none" strike="noStrike" cap="none">
                <a:solidFill>
                  <a:schemeClr val="accen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accent1"/>
              </a:buClr>
              <a:buSzPts val="2800"/>
              <a:buFont typeface="Montserrat Alternates"/>
              <a:buNone/>
              <a:defRPr sz="2800" b="1" i="0" u="none" strike="noStrike" cap="none">
                <a:solidFill>
                  <a:schemeClr val="accent1"/>
                </a:solidFill>
                <a:latin typeface="Montserrat Alternates"/>
                <a:ea typeface="Montserrat Alternates"/>
                <a:cs typeface="Montserrat Alternates"/>
                <a:sym typeface="Montserrat Alternates"/>
              </a:defRPr>
            </a:lvl2pPr>
            <a:lvl3pPr marR="0" lvl="2" algn="l" rtl="0">
              <a:lnSpc>
                <a:spcPct val="100000"/>
              </a:lnSpc>
              <a:spcBef>
                <a:spcPts val="0"/>
              </a:spcBef>
              <a:spcAft>
                <a:spcPts val="0"/>
              </a:spcAft>
              <a:buClr>
                <a:schemeClr val="accent1"/>
              </a:buClr>
              <a:buSzPts val="2800"/>
              <a:buFont typeface="Montserrat Alternates"/>
              <a:buNone/>
              <a:defRPr sz="2800" b="1" i="0" u="none" strike="noStrike" cap="none">
                <a:solidFill>
                  <a:schemeClr val="accent1"/>
                </a:solidFill>
                <a:latin typeface="Montserrat Alternates"/>
                <a:ea typeface="Montserrat Alternates"/>
                <a:cs typeface="Montserrat Alternates"/>
                <a:sym typeface="Montserrat Alternates"/>
              </a:defRPr>
            </a:lvl3pPr>
            <a:lvl4pPr marR="0" lvl="3" algn="l" rtl="0">
              <a:lnSpc>
                <a:spcPct val="100000"/>
              </a:lnSpc>
              <a:spcBef>
                <a:spcPts val="0"/>
              </a:spcBef>
              <a:spcAft>
                <a:spcPts val="0"/>
              </a:spcAft>
              <a:buClr>
                <a:schemeClr val="accent1"/>
              </a:buClr>
              <a:buSzPts val="2800"/>
              <a:buFont typeface="Montserrat Alternates"/>
              <a:buNone/>
              <a:defRPr sz="2800" b="1" i="0" u="none" strike="noStrike" cap="none">
                <a:solidFill>
                  <a:schemeClr val="accent1"/>
                </a:solidFill>
                <a:latin typeface="Montserrat Alternates"/>
                <a:ea typeface="Montserrat Alternates"/>
                <a:cs typeface="Montserrat Alternates"/>
                <a:sym typeface="Montserrat Alternates"/>
              </a:defRPr>
            </a:lvl4pPr>
            <a:lvl5pPr marR="0" lvl="4" algn="l" rtl="0">
              <a:lnSpc>
                <a:spcPct val="100000"/>
              </a:lnSpc>
              <a:spcBef>
                <a:spcPts val="0"/>
              </a:spcBef>
              <a:spcAft>
                <a:spcPts val="0"/>
              </a:spcAft>
              <a:buClr>
                <a:schemeClr val="accent1"/>
              </a:buClr>
              <a:buSzPts val="2800"/>
              <a:buFont typeface="Montserrat Alternates"/>
              <a:buNone/>
              <a:defRPr sz="2800" b="1" i="0" u="none" strike="noStrike" cap="none">
                <a:solidFill>
                  <a:schemeClr val="accent1"/>
                </a:solidFill>
                <a:latin typeface="Montserrat Alternates"/>
                <a:ea typeface="Montserrat Alternates"/>
                <a:cs typeface="Montserrat Alternates"/>
                <a:sym typeface="Montserrat Alternates"/>
              </a:defRPr>
            </a:lvl5pPr>
            <a:lvl6pPr marR="0" lvl="5" algn="l" rtl="0">
              <a:lnSpc>
                <a:spcPct val="100000"/>
              </a:lnSpc>
              <a:spcBef>
                <a:spcPts val="0"/>
              </a:spcBef>
              <a:spcAft>
                <a:spcPts val="0"/>
              </a:spcAft>
              <a:buClr>
                <a:schemeClr val="accent1"/>
              </a:buClr>
              <a:buSzPts val="2800"/>
              <a:buFont typeface="Montserrat Alternates"/>
              <a:buNone/>
              <a:defRPr sz="2800" b="1" i="0" u="none" strike="noStrike" cap="none">
                <a:solidFill>
                  <a:schemeClr val="accent1"/>
                </a:solidFill>
                <a:latin typeface="Montserrat Alternates"/>
                <a:ea typeface="Montserrat Alternates"/>
                <a:cs typeface="Montserrat Alternates"/>
                <a:sym typeface="Montserrat Alternates"/>
              </a:defRPr>
            </a:lvl6pPr>
            <a:lvl7pPr marR="0" lvl="6" algn="l" rtl="0">
              <a:lnSpc>
                <a:spcPct val="100000"/>
              </a:lnSpc>
              <a:spcBef>
                <a:spcPts val="0"/>
              </a:spcBef>
              <a:spcAft>
                <a:spcPts val="0"/>
              </a:spcAft>
              <a:buClr>
                <a:schemeClr val="accent1"/>
              </a:buClr>
              <a:buSzPts val="2800"/>
              <a:buFont typeface="Montserrat Alternates"/>
              <a:buNone/>
              <a:defRPr sz="2800" b="1" i="0" u="none" strike="noStrike" cap="none">
                <a:solidFill>
                  <a:schemeClr val="accent1"/>
                </a:solidFill>
                <a:latin typeface="Montserrat Alternates"/>
                <a:ea typeface="Montserrat Alternates"/>
                <a:cs typeface="Montserrat Alternates"/>
                <a:sym typeface="Montserrat Alternates"/>
              </a:defRPr>
            </a:lvl7pPr>
            <a:lvl8pPr marR="0" lvl="7" algn="l" rtl="0">
              <a:lnSpc>
                <a:spcPct val="100000"/>
              </a:lnSpc>
              <a:spcBef>
                <a:spcPts val="0"/>
              </a:spcBef>
              <a:spcAft>
                <a:spcPts val="0"/>
              </a:spcAft>
              <a:buClr>
                <a:schemeClr val="accent1"/>
              </a:buClr>
              <a:buSzPts val="2800"/>
              <a:buFont typeface="Montserrat Alternates"/>
              <a:buNone/>
              <a:defRPr sz="2800" b="1" i="0" u="none" strike="noStrike" cap="none">
                <a:solidFill>
                  <a:schemeClr val="accent1"/>
                </a:solidFill>
                <a:latin typeface="Montserrat Alternates"/>
                <a:ea typeface="Montserrat Alternates"/>
                <a:cs typeface="Montserrat Alternates"/>
                <a:sym typeface="Montserrat Alternates"/>
              </a:defRPr>
            </a:lvl8pPr>
            <a:lvl9pPr marR="0" lvl="8" algn="l" rtl="0">
              <a:lnSpc>
                <a:spcPct val="100000"/>
              </a:lnSpc>
              <a:spcBef>
                <a:spcPts val="0"/>
              </a:spcBef>
              <a:spcAft>
                <a:spcPts val="0"/>
              </a:spcAft>
              <a:buClr>
                <a:schemeClr val="accent1"/>
              </a:buClr>
              <a:buSzPts val="2800"/>
              <a:buFont typeface="Montserrat Alternates"/>
              <a:buNone/>
              <a:defRPr sz="2800" b="1" i="0" u="none" strike="noStrike" cap="none">
                <a:solidFill>
                  <a:schemeClr val="accent1"/>
                </a:solidFill>
                <a:latin typeface="Montserrat Alternates"/>
                <a:ea typeface="Montserrat Alternates"/>
                <a:cs typeface="Montserrat Alternates"/>
                <a:sym typeface="Montserrat Alternates"/>
              </a:defRPr>
            </a:lvl9pPr>
          </a:lstStyle>
          <a:p>
            <a:pPr algn="ctr"/>
            <a:r>
              <a:rPr lang="fr-FR" sz="1600" dirty="0"/>
              <a:t>APERCU DU RÉSULTAT</a:t>
            </a:r>
          </a:p>
        </p:txBody>
      </p:sp>
      <p:pic>
        <p:nvPicPr>
          <p:cNvPr id="28" name="Picture 2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63776" y="883752"/>
            <a:ext cx="1651314" cy="906507"/>
          </a:xfrm>
          <a:prstGeom prst="rect">
            <a:avLst/>
          </a:prstGeom>
        </p:spPr>
      </p:pic>
      <p:pic>
        <p:nvPicPr>
          <p:cNvPr id="2" name="Picture 1"/>
          <p:cNvPicPr>
            <a:picLocks noChangeAspect="1"/>
          </p:cNvPicPr>
          <p:nvPr/>
        </p:nvPicPr>
        <p:blipFill>
          <a:blip r:embed="rId6"/>
          <a:stretch>
            <a:fillRect/>
          </a:stretch>
        </p:blipFill>
        <p:spPr>
          <a:xfrm>
            <a:off x="2409415" y="2033768"/>
            <a:ext cx="4447148" cy="2618927"/>
          </a:xfrm>
          <a:prstGeom prst="rect">
            <a:avLst/>
          </a:prstGeom>
        </p:spPr>
      </p:pic>
    </p:spTree>
    <p:extLst>
      <p:ext uri="{BB962C8B-B14F-4D97-AF65-F5344CB8AC3E}">
        <p14:creationId xmlns:p14="http://schemas.microsoft.com/office/powerpoint/2010/main" val="1477647428"/>
      </p:ext>
    </p:extLst>
  </p:cSld>
  <p:clrMapOvr>
    <a:masterClrMapping/>
  </p:clrMapOvr>
  <p:transition spd="slow">
    <p:push dir="u"/>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34"/>
        <p:cNvGrpSpPr/>
        <p:nvPr/>
      </p:nvGrpSpPr>
      <p:grpSpPr>
        <a:xfrm>
          <a:off x="0" y="0"/>
          <a:ext cx="0" cy="0"/>
          <a:chOff x="0" y="0"/>
          <a:chExt cx="0" cy="0"/>
        </a:xfrm>
      </p:grpSpPr>
      <p:sp>
        <p:nvSpPr>
          <p:cNvPr id="536" name="Google Shape;536;p61"/>
          <p:cNvSpPr txBox="1">
            <a:spLocks noGrp="1"/>
          </p:cNvSpPr>
          <p:nvPr>
            <p:ph type="title"/>
          </p:nvPr>
        </p:nvSpPr>
        <p:spPr>
          <a:xfrm>
            <a:off x="1417166" y="270343"/>
            <a:ext cx="5296666" cy="755700"/>
          </a:xfrm>
          <a:prstGeom prst="rect">
            <a:avLst/>
          </a:prstGeom>
        </p:spPr>
        <p:txBody>
          <a:bodyPr spcFirstLastPara="1" wrap="square" lIns="91425" tIns="91425" rIns="91425" bIns="91425" anchor="ctr" anchorCtr="0">
            <a:noAutofit/>
          </a:bodyPr>
          <a:lstStyle/>
          <a:p>
            <a:r>
              <a:rPr lang="fr-FR" dirty="0">
                <a:solidFill>
                  <a:schemeClr val="accent2"/>
                </a:solidFill>
                <a:latin typeface="Montserrat ExtraBold" panose="00000900000000000000" pitchFamily="2" charset="0"/>
              </a:rPr>
              <a:t>Modèle de Prédiction</a:t>
            </a:r>
            <a:endParaRPr dirty="0"/>
          </a:p>
        </p:txBody>
      </p:sp>
      <p:sp>
        <p:nvSpPr>
          <p:cNvPr id="551" name="Google Shape;551;p61"/>
          <p:cNvSpPr/>
          <p:nvPr/>
        </p:nvSpPr>
        <p:spPr>
          <a:xfrm>
            <a:off x="492045" y="0"/>
            <a:ext cx="299744" cy="1234986"/>
          </a:xfrm>
          <a:custGeom>
            <a:avLst/>
            <a:gdLst/>
            <a:ahLst/>
            <a:cxnLst/>
            <a:rect l="l" t="t" r="r" b="b"/>
            <a:pathLst>
              <a:path w="11670" h="48082" fill="none" extrusionOk="0">
                <a:moveTo>
                  <a:pt x="11599" y="0"/>
                </a:moveTo>
                <a:lnTo>
                  <a:pt x="11670" y="21647"/>
                </a:lnTo>
                <a:lnTo>
                  <a:pt x="1" y="34388"/>
                </a:lnTo>
                <a:lnTo>
                  <a:pt x="1" y="48081"/>
                </a:lnTo>
                <a:lnTo>
                  <a:pt x="6097" y="48081"/>
                </a:lnTo>
              </a:path>
            </a:pathLst>
          </a:custGeom>
          <a:solidFill>
            <a:schemeClr val="lt1"/>
          </a:solidFill>
          <a:ln w="19050" cap="flat" cmpd="sng">
            <a:solidFill>
              <a:schemeClr val="lt1"/>
            </a:solidFill>
            <a:prstDash val="solid"/>
            <a:miter lim="23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2" name="Google Shape;552;p61"/>
          <p:cNvGrpSpPr/>
          <p:nvPr/>
        </p:nvGrpSpPr>
        <p:grpSpPr>
          <a:xfrm>
            <a:off x="629692" y="1105264"/>
            <a:ext cx="144992" cy="269768"/>
            <a:chOff x="629692" y="1105264"/>
            <a:chExt cx="144992" cy="269768"/>
          </a:xfrm>
        </p:grpSpPr>
        <p:sp>
          <p:nvSpPr>
            <p:cNvPr id="553" name="Google Shape;553;p61"/>
            <p:cNvSpPr/>
            <p:nvPr/>
          </p:nvSpPr>
          <p:spPr>
            <a:xfrm>
              <a:off x="629692" y="1105264"/>
              <a:ext cx="144992" cy="135206"/>
            </a:xfrm>
            <a:custGeom>
              <a:avLst/>
              <a:gdLst/>
              <a:ahLst/>
              <a:cxnLst/>
              <a:rect l="l" t="t" r="r" b="b"/>
              <a:pathLst>
                <a:path w="5645" h="5264" fill="none" extrusionOk="0">
                  <a:moveTo>
                    <a:pt x="0" y="5264"/>
                  </a:moveTo>
                  <a:lnTo>
                    <a:pt x="5644" y="1"/>
                  </a:lnTo>
                </a:path>
              </a:pathLst>
            </a:custGeom>
            <a:solidFill>
              <a:schemeClr val="lt1"/>
            </a:solidFill>
            <a:ln w="22625" cap="flat" cmpd="sng">
              <a:solidFill>
                <a:schemeClr val="lt1"/>
              </a:solidFill>
              <a:prstDash val="solid"/>
              <a:miter lim="23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61"/>
            <p:cNvSpPr/>
            <p:nvPr/>
          </p:nvSpPr>
          <p:spPr>
            <a:xfrm>
              <a:off x="635188" y="1229450"/>
              <a:ext cx="135822" cy="145583"/>
            </a:xfrm>
            <a:custGeom>
              <a:avLst/>
              <a:gdLst/>
              <a:ahLst/>
              <a:cxnLst/>
              <a:rect l="l" t="t" r="r" b="b"/>
              <a:pathLst>
                <a:path w="5288" h="5668" fill="none" extrusionOk="0">
                  <a:moveTo>
                    <a:pt x="0" y="0"/>
                  </a:moveTo>
                  <a:lnTo>
                    <a:pt x="5287" y="5668"/>
                  </a:lnTo>
                </a:path>
              </a:pathLst>
            </a:custGeom>
            <a:solidFill>
              <a:schemeClr val="lt1"/>
            </a:solidFill>
            <a:ln w="22625" cap="flat" cmpd="sng">
              <a:solidFill>
                <a:schemeClr val="lt1"/>
              </a:solidFill>
              <a:prstDash val="solid"/>
              <a:miter lim="23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5" name="Google Shape;555;p61">
            <a:hlinkClick r:id="rId3" action="ppaction://hlinksldjump"/>
          </p:cNvPr>
          <p:cNvSpPr/>
          <p:nvPr/>
        </p:nvSpPr>
        <p:spPr>
          <a:xfrm>
            <a:off x="662726" y="431825"/>
            <a:ext cx="254100" cy="254100"/>
          </a:xfrm>
          <a:prstGeom prst="ellipse">
            <a:avLst/>
          </a:prstGeom>
          <a:solidFill>
            <a:schemeClr val="dk1"/>
          </a:solidFill>
          <a:ln w="28575" cap="flat" cmpd="sng">
            <a:solidFill>
              <a:schemeClr val="accent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b="1">
                <a:solidFill>
                  <a:schemeClr val="lt1"/>
                </a:solidFill>
                <a:latin typeface="Montserrat"/>
                <a:ea typeface="Montserrat"/>
                <a:cs typeface="Montserrat"/>
                <a:sym typeface="Montserrat"/>
              </a:rPr>
              <a:t>T</a:t>
            </a:r>
            <a:endParaRPr sz="1600" b="1"/>
          </a:p>
        </p:txBody>
      </p:sp>
      <p:sp>
        <p:nvSpPr>
          <p:cNvPr id="556" name="Google Shape;556;p61">
            <a:hlinkClick r:id="rId4" action="ppaction://hlinksldjump"/>
          </p:cNvPr>
          <p:cNvSpPr/>
          <p:nvPr/>
        </p:nvSpPr>
        <p:spPr>
          <a:xfrm>
            <a:off x="404400" y="796152"/>
            <a:ext cx="175200" cy="175200"/>
          </a:xfrm>
          <a:prstGeom prst="ellipse">
            <a:avLst/>
          </a:prstGeom>
          <a:solidFill>
            <a:schemeClr val="dk1"/>
          </a:solidFill>
          <a:ln w="28575" cap="flat" cmpd="sng">
            <a:solidFill>
              <a:schemeClr val="accent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sz="1000" b="1">
                <a:solidFill>
                  <a:schemeClr val="lt1"/>
                </a:solidFill>
                <a:latin typeface="Montserrat"/>
                <a:ea typeface="Montserrat"/>
                <a:cs typeface="Montserrat"/>
                <a:sym typeface="Montserrat"/>
              </a:rPr>
              <a:t>1</a:t>
            </a:r>
            <a:endParaRPr sz="1000"/>
          </a:p>
        </p:txBody>
      </p:sp>
      <p:sp>
        <p:nvSpPr>
          <p:cNvPr id="557" name="Google Shape;557;p61">
            <a:hlinkClick r:id="" action="ppaction://hlinkshowjump?jump=previousslide"/>
          </p:cNvPr>
          <p:cNvSpPr/>
          <p:nvPr/>
        </p:nvSpPr>
        <p:spPr>
          <a:xfrm rot="10800000">
            <a:off x="745722" y="1066461"/>
            <a:ext cx="88200" cy="88200"/>
          </a:xfrm>
          <a:prstGeom prst="ellipse">
            <a:avLst/>
          </a:prstGeom>
          <a:solidFill>
            <a:schemeClr val="accent2"/>
          </a:solidFill>
          <a:ln w="28575" cap="flat" cmpd="sng">
            <a:solidFill>
              <a:schemeClr val="accent2"/>
            </a:solidFill>
            <a:prstDash val="solid"/>
            <a:round/>
            <a:headEnd type="none" w="sm" len="sm"/>
            <a:tailEnd type="none" w="sm" len="sm"/>
          </a:ln>
        </p:spPr>
        <p:txBody>
          <a:bodyPr spcFirstLastPara="1" wrap="square" lIns="0" tIns="0" rIns="0" bIns="0" anchor="ctr" anchorCtr="0">
            <a:noAutofit/>
          </a:bodyPr>
          <a:lstStyle/>
          <a:p>
            <a:pPr marL="0" lvl="0" indent="0" algn="l" rtl="0">
              <a:spcBef>
                <a:spcPts val="0"/>
              </a:spcBef>
              <a:spcAft>
                <a:spcPts val="0"/>
              </a:spcAft>
              <a:buNone/>
            </a:pPr>
            <a:r>
              <a:rPr lang="en" sz="1200">
                <a:solidFill>
                  <a:schemeClr val="dk1"/>
                </a:solidFill>
                <a:latin typeface="Montserrat"/>
                <a:ea typeface="Montserrat"/>
                <a:cs typeface="Montserrat"/>
                <a:sym typeface="Montserrat"/>
              </a:rPr>
              <a:t>🠺</a:t>
            </a:r>
            <a:endParaRPr sz="1200">
              <a:solidFill>
                <a:schemeClr val="dk1"/>
              </a:solidFill>
              <a:latin typeface="Montserrat"/>
              <a:ea typeface="Montserrat"/>
              <a:cs typeface="Montserrat"/>
              <a:sym typeface="Montserrat"/>
            </a:endParaRPr>
          </a:p>
        </p:txBody>
      </p:sp>
      <p:sp>
        <p:nvSpPr>
          <p:cNvPr id="558" name="Google Shape;558;p61">
            <a:hlinkClick r:id="" action="ppaction://hlinkshowjump?jump=nextslide"/>
          </p:cNvPr>
          <p:cNvSpPr/>
          <p:nvPr/>
        </p:nvSpPr>
        <p:spPr>
          <a:xfrm>
            <a:off x="745525" y="1325689"/>
            <a:ext cx="88500" cy="88500"/>
          </a:xfrm>
          <a:prstGeom prst="ellipse">
            <a:avLst/>
          </a:prstGeom>
          <a:solidFill>
            <a:schemeClr val="accent2"/>
          </a:solidFill>
          <a:ln w="28575" cap="flat" cmpd="sng">
            <a:solidFill>
              <a:schemeClr val="accent2"/>
            </a:solidFill>
            <a:prstDash val="solid"/>
            <a:round/>
            <a:headEnd type="none" w="sm" len="sm"/>
            <a:tailEnd type="none" w="sm" len="sm"/>
          </a:ln>
        </p:spPr>
        <p:txBody>
          <a:bodyPr spcFirstLastPara="1" wrap="square" lIns="0" tIns="91425" rIns="91425" bIns="91425" anchor="ctr" anchorCtr="0">
            <a:noAutofit/>
          </a:bodyPr>
          <a:lstStyle/>
          <a:p>
            <a:pPr marL="0" lvl="0" indent="0" algn="l" rtl="0">
              <a:spcBef>
                <a:spcPts val="0"/>
              </a:spcBef>
              <a:spcAft>
                <a:spcPts val="0"/>
              </a:spcAft>
              <a:buNone/>
            </a:pPr>
            <a:r>
              <a:rPr lang="en" sz="1200">
                <a:solidFill>
                  <a:schemeClr val="dk1"/>
                </a:solidFill>
                <a:latin typeface="Montserrat"/>
                <a:ea typeface="Montserrat"/>
                <a:cs typeface="Montserrat"/>
                <a:sym typeface="Montserrat"/>
              </a:rPr>
              <a:t>🠺</a:t>
            </a:r>
            <a:endParaRPr sz="1200">
              <a:solidFill>
                <a:schemeClr val="dk1"/>
              </a:solidFill>
              <a:latin typeface="Montserrat"/>
              <a:ea typeface="Montserrat"/>
              <a:cs typeface="Montserrat"/>
              <a:sym typeface="Montserrat"/>
            </a:endParaRPr>
          </a:p>
        </p:txBody>
      </p:sp>
      <p:sp>
        <p:nvSpPr>
          <p:cNvPr id="53" name="Rectangle 52"/>
          <p:cNvSpPr/>
          <p:nvPr/>
        </p:nvSpPr>
        <p:spPr>
          <a:xfrm>
            <a:off x="1054460" y="874888"/>
            <a:ext cx="3978178" cy="769441"/>
          </a:xfrm>
          <a:prstGeom prst="rect">
            <a:avLst/>
          </a:prstGeom>
        </p:spPr>
        <p:txBody>
          <a:bodyPr wrap="square">
            <a:spAutoFit/>
          </a:bodyPr>
          <a:lstStyle/>
          <a:p>
            <a:r>
              <a:rPr lang="fr-FR" sz="1600" dirty="0" smtClean="0">
                <a:solidFill>
                  <a:schemeClr val="accent2"/>
                </a:solidFill>
                <a:latin typeface="Montserrat ExtraBold" panose="00000900000000000000" pitchFamily="2" charset="0"/>
                <a:ea typeface="Montserrat ExtraBold"/>
                <a:cs typeface="Montserrat ExtraBold"/>
                <a:sym typeface="Montserrat ExtraBold"/>
              </a:rPr>
              <a:t>Modélisation </a:t>
            </a:r>
            <a:r>
              <a:rPr lang="fr-FR" sz="1600" dirty="0">
                <a:solidFill>
                  <a:schemeClr val="accent2"/>
                </a:solidFill>
                <a:latin typeface="Montserrat ExtraBold" panose="00000900000000000000" pitchFamily="2" charset="0"/>
                <a:ea typeface="Montserrat ExtraBold"/>
                <a:cs typeface="Montserrat ExtraBold"/>
                <a:sym typeface="Montserrat ExtraBold"/>
              </a:rPr>
              <a:t>et Évaluation avec KNN (K-NEAREST NEIGHBORS):</a:t>
            </a:r>
            <a:r>
              <a:rPr lang="fr-FR" sz="1200" b="1" dirty="0" smtClean="0">
                <a:solidFill>
                  <a:srgbClr val="ECECEC"/>
                </a:solidFill>
                <a:latin typeface="Sitka Heading" pitchFamily="2" charset="0"/>
              </a:rPr>
              <a:t> </a:t>
            </a:r>
            <a:br>
              <a:rPr lang="fr-FR" sz="1200" b="1" dirty="0" smtClean="0">
                <a:solidFill>
                  <a:srgbClr val="ECECEC"/>
                </a:solidFill>
                <a:latin typeface="Sitka Heading" pitchFamily="2" charset="0"/>
              </a:rPr>
            </a:br>
            <a:endParaRPr lang="fr-FR" sz="1200" dirty="0">
              <a:solidFill>
                <a:srgbClr val="ECECEC"/>
              </a:solidFill>
              <a:latin typeface="Sitka Heading" pitchFamily="2" charset="0"/>
            </a:endParaRPr>
          </a:p>
        </p:txBody>
      </p:sp>
      <p:sp>
        <p:nvSpPr>
          <p:cNvPr id="57" name="Google Shape;404;p56"/>
          <p:cNvSpPr/>
          <p:nvPr/>
        </p:nvSpPr>
        <p:spPr>
          <a:xfrm>
            <a:off x="1021966" y="1553544"/>
            <a:ext cx="724200" cy="724200"/>
          </a:xfrm>
          <a:prstGeom prst="donut">
            <a:avLst>
              <a:gd name="adj" fmla="val 11487"/>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405;p56"/>
          <p:cNvSpPr/>
          <p:nvPr/>
        </p:nvSpPr>
        <p:spPr>
          <a:xfrm>
            <a:off x="986961" y="2804946"/>
            <a:ext cx="724200" cy="724200"/>
          </a:xfrm>
          <a:prstGeom prst="donut">
            <a:avLst>
              <a:gd name="adj" fmla="val 11487"/>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353;p54">
            <a:hlinkClick r:id="rId4" action="ppaction://hlinksldjump"/>
            <a:extLst>
              <a:ext uri="{FF2B5EF4-FFF2-40B4-BE49-F238E27FC236}">
                <a16:creationId xmlns:a16="http://schemas.microsoft.com/office/drawing/2014/main" xmlns="" id="{7A6C6BEE-2379-4590-920F-323F2E31B897}"/>
              </a:ext>
            </a:extLst>
          </p:cNvPr>
          <p:cNvSpPr txBox="1">
            <a:spLocks/>
          </p:cNvSpPr>
          <p:nvPr/>
        </p:nvSpPr>
        <p:spPr>
          <a:xfrm>
            <a:off x="1055566" y="1526893"/>
            <a:ext cx="657000" cy="7572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b="1" dirty="0">
                <a:solidFill>
                  <a:schemeClr val="bg1"/>
                </a:solidFill>
              </a:rPr>
              <a:t>01</a:t>
            </a:r>
          </a:p>
        </p:txBody>
      </p:sp>
      <p:sp>
        <p:nvSpPr>
          <p:cNvPr id="63" name="Google Shape;353;p54">
            <a:hlinkClick r:id="rId4" action="ppaction://hlinksldjump"/>
            <a:extLst>
              <a:ext uri="{FF2B5EF4-FFF2-40B4-BE49-F238E27FC236}">
                <a16:creationId xmlns:a16="http://schemas.microsoft.com/office/drawing/2014/main" xmlns="" id="{048287E5-5712-4410-8A20-B8746A1A40DD}"/>
              </a:ext>
            </a:extLst>
          </p:cNvPr>
          <p:cNvSpPr txBox="1">
            <a:spLocks/>
          </p:cNvSpPr>
          <p:nvPr/>
        </p:nvSpPr>
        <p:spPr>
          <a:xfrm>
            <a:off x="1021966" y="2768342"/>
            <a:ext cx="657000" cy="7572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b="1" dirty="0">
                <a:solidFill>
                  <a:schemeClr val="bg1"/>
                </a:solidFill>
              </a:rPr>
              <a:t>02</a:t>
            </a:r>
          </a:p>
        </p:txBody>
      </p:sp>
      <p:grpSp>
        <p:nvGrpSpPr>
          <p:cNvPr id="23" name="Group 22"/>
          <p:cNvGrpSpPr/>
          <p:nvPr/>
        </p:nvGrpSpPr>
        <p:grpSpPr>
          <a:xfrm>
            <a:off x="2957958" y="1526659"/>
            <a:ext cx="724200" cy="757200"/>
            <a:chOff x="5367972" y="2015207"/>
            <a:chExt cx="724200" cy="757200"/>
          </a:xfrm>
        </p:grpSpPr>
        <p:sp>
          <p:nvSpPr>
            <p:cNvPr id="59" name="Google Shape;406;p56"/>
            <p:cNvSpPr/>
            <p:nvPr/>
          </p:nvSpPr>
          <p:spPr>
            <a:xfrm>
              <a:off x="5367972" y="2048207"/>
              <a:ext cx="724200" cy="724200"/>
            </a:xfrm>
            <a:prstGeom prst="donut">
              <a:avLst>
                <a:gd name="adj" fmla="val 11487"/>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353;p54">
              <a:hlinkClick r:id="rId4" action="ppaction://hlinksldjump"/>
              <a:extLst>
                <a:ext uri="{FF2B5EF4-FFF2-40B4-BE49-F238E27FC236}">
                  <a16:creationId xmlns:a16="http://schemas.microsoft.com/office/drawing/2014/main" xmlns="" id="{9002A279-578D-4B8A-99EB-9ECA8DD8CEBD}"/>
                </a:ext>
              </a:extLst>
            </p:cNvPr>
            <p:cNvSpPr txBox="1">
              <a:spLocks/>
            </p:cNvSpPr>
            <p:nvPr/>
          </p:nvSpPr>
          <p:spPr>
            <a:xfrm>
              <a:off x="5406804" y="2015207"/>
              <a:ext cx="657000" cy="7572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b="1" dirty="0" smtClean="0">
                  <a:solidFill>
                    <a:schemeClr val="bg1"/>
                  </a:solidFill>
                </a:rPr>
                <a:t>03</a:t>
              </a:r>
              <a:endParaRPr lang="en" b="1" dirty="0">
                <a:solidFill>
                  <a:schemeClr val="bg1"/>
                </a:solidFill>
              </a:endParaRPr>
            </a:p>
          </p:txBody>
        </p:sp>
      </p:grpSp>
      <p:sp>
        <p:nvSpPr>
          <p:cNvPr id="70" name="Google Shape;399;p56"/>
          <p:cNvSpPr txBox="1">
            <a:spLocks/>
          </p:cNvSpPr>
          <p:nvPr/>
        </p:nvSpPr>
        <p:spPr>
          <a:xfrm>
            <a:off x="618566" y="2289082"/>
            <a:ext cx="1597200" cy="381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800"/>
              <a:buFont typeface="Montserrat ExtraBold"/>
              <a:buNone/>
              <a:defRPr sz="2800" b="0" i="0" u="none" strike="noStrike" cap="none">
                <a:solidFill>
                  <a:schemeClr val="accen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accent1"/>
              </a:buClr>
              <a:buSzPts val="2800"/>
              <a:buFont typeface="Montserrat Alternates"/>
              <a:buNone/>
              <a:defRPr sz="2800" b="1" i="0" u="none" strike="noStrike" cap="none">
                <a:solidFill>
                  <a:schemeClr val="accent1"/>
                </a:solidFill>
                <a:latin typeface="Montserrat Alternates"/>
                <a:ea typeface="Montserrat Alternates"/>
                <a:cs typeface="Montserrat Alternates"/>
                <a:sym typeface="Montserrat Alternates"/>
              </a:defRPr>
            </a:lvl2pPr>
            <a:lvl3pPr marR="0" lvl="2" algn="l" rtl="0">
              <a:lnSpc>
                <a:spcPct val="100000"/>
              </a:lnSpc>
              <a:spcBef>
                <a:spcPts val="0"/>
              </a:spcBef>
              <a:spcAft>
                <a:spcPts val="0"/>
              </a:spcAft>
              <a:buClr>
                <a:schemeClr val="accent1"/>
              </a:buClr>
              <a:buSzPts val="2800"/>
              <a:buFont typeface="Montserrat Alternates"/>
              <a:buNone/>
              <a:defRPr sz="2800" b="1" i="0" u="none" strike="noStrike" cap="none">
                <a:solidFill>
                  <a:schemeClr val="accent1"/>
                </a:solidFill>
                <a:latin typeface="Montserrat Alternates"/>
                <a:ea typeface="Montserrat Alternates"/>
                <a:cs typeface="Montserrat Alternates"/>
                <a:sym typeface="Montserrat Alternates"/>
              </a:defRPr>
            </a:lvl3pPr>
            <a:lvl4pPr marR="0" lvl="3" algn="l" rtl="0">
              <a:lnSpc>
                <a:spcPct val="100000"/>
              </a:lnSpc>
              <a:spcBef>
                <a:spcPts val="0"/>
              </a:spcBef>
              <a:spcAft>
                <a:spcPts val="0"/>
              </a:spcAft>
              <a:buClr>
                <a:schemeClr val="accent1"/>
              </a:buClr>
              <a:buSzPts val="2800"/>
              <a:buFont typeface="Montserrat Alternates"/>
              <a:buNone/>
              <a:defRPr sz="2800" b="1" i="0" u="none" strike="noStrike" cap="none">
                <a:solidFill>
                  <a:schemeClr val="accent1"/>
                </a:solidFill>
                <a:latin typeface="Montserrat Alternates"/>
                <a:ea typeface="Montserrat Alternates"/>
                <a:cs typeface="Montserrat Alternates"/>
                <a:sym typeface="Montserrat Alternates"/>
              </a:defRPr>
            </a:lvl4pPr>
            <a:lvl5pPr marR="0" lvl="4" algn="l" rtl="0">
              <a:lnSpc>
                <a:spcPct val="100000"/>
              </a:lnSpc>
              <a:spcBef>
                <a:spcPts val="0"/>
              </a:spcBef>
              <a:spcAft>
                <a:spcPts val="0"/>
              </a:spcAft>
              <a:buClr>
                <a:schemeClr val="accent1"/>
              </a:buClr>
              <a:buSzPts val="2800"/>
              <a:buFont typeface="Montserrat Alternates"/>
              <a:buNone/>
              <a:defRPr sz="2800" b="1" i="0" u="none" strike="noStrike" cap="none">
                <a:solidFill>
                  <a:schemeClr val="accent1"/>
                </a:solidFill>
                <a:latin typeface="Montserrat Alternates"/>
                <a:ea typeface="Montserrat Alternates"/>
                <a:cs typeface="Montserrat Alternates"/>
                <a:sym typeface="Montserrat Alternates"/>
              </a:defRPr>
            </a:lvl5pPr>
            <a:lvl6pPr marR="0" lvl="5" algn="l" rtl="0">
              <a:lnSpc>
                <a:spcPct val="100000"/>
              </a:lnSpc>
              <a:spcBef>
                <a:spcPts val="0"/>
              </a:spcBef>
              <a:spcAft>
                <a:spcPts val="0"/>
              </a:spcAft>
              <a:buClr>
                <a:schemeClr val="accent1"/>
              </a:buClr>
              <a:buSzPts val="2800"/>
              <a:buFont typeface="Montserrat Alternates"/>
              <a:buNone/>
              <a:defRPr sz="2800" b="1" i="0" u="none" strike="noStrike" cap="none">
                <a:solidFill>
                  <a:schemeClr val="accent1"/>
                </a:solidFill>
                <a:latin typeface="Montserrat Alternates"/>
                <a:ea typeface="Montserrat Alternates"/>
                <a:cs typeface="Montserrat Alternates"/>
                <a:sym typeface="Montserrat Alternates"/>
              </a:defRPr>
            </a:lvl6pPr>
            <a:lvl7pPr marR="0" lvl="6" algn="l" rtl="0">
              <a:lnSpc>
                <a:spcPct val="100000"/>
              </a:lnSpc>
              <a:spcBef>
                <a:spcPts val="0"/>
              </a:spcBef>
              <a:spcAft>
                <a:spcPts val="0"/>
              </a:spcAft>
              <a:buClr>
                <a:schemeClr val="accent1"/>
              </a:buClr>
              <a:buSzPts val="2800"/>
              <a:buFont typeface="Montserrat Alternates"/>
              <a:buNone/>
              <a:defRPr sz="2800" b="1" i="0" u="none" strike="noStrike" cap="none">
                <a:solidFill>
                  <a:schemeClr val="accent1"/>
                </a:solidFill>
                <a:latin typeface="Montserrat Alternates"/>
                <a:ea typeface="Montserrat Alternates"/>
                <a:cs typeface="Montserrat Alternates"/>
                <a:sym typeface="Montserrat Alternates"/>
              </a:defRPr>
            </a:lvl7pPr>
            <a:lvl8pPr marR="0" lvl="7" algn="l" rtl="0">
              <a:lnSpc>
                <a:spcPct val="100000"/>
              </a:lnSpc>
              <a:spcBef>
                <a:spcPts val="0"/>
              </a:spcBef>
              <a:spcAft>
                <a:spcPts val="0"/>
              </a:spcAft>
              <a:buClr>
                <a:schemeClr val="accent1"/>
              </a:buClr>
              <a:buSzPts val="2800"/>
              <a:buFont typeface="Montserrat Alternates"/>
              <a:buNone/>
              <a:defRPr sz="2800" b="1" i="0" u="none" strike="noStrike" cap="none">
                <a:solidFill>
                  <a:schemeClr val="accent1"/>
                </a:solidFill>
                <a:latin typeface="Montserrat Alternates"/>
                <a:ea typeface="Montserrat Alternates"/>
                <a:cs typeface="Montserrat Alternates"/>
                <a:sym typeface="Montserrat Alternates"/>
              </a:defRPr>
            </a:lvl8pPr>
            <a:lvl9pPr marR="0" lvl="8" algn="l" rtl="0">
              <a:lnSpc>
                <a:spcPct val="100000"/>
              </a:lnSpc>
              <a:spcBef>
                <a:spcPts val="0"/>
              </a:spcBef>
              <a:spcAft>
                <a:spcPts val="0"/>
              </a:spcAft>
              <a:buClr>
                <a:schemeClr val="accent1"/>
              </a:buClr>
              <a:buSzPts val="2800"/>
              <a:buFont typeface="Montserrat Alternates"/>
              <a:buNone/>
              <a:defRPr sz="2800" b="1" i="0" u="none" strike="noStrike" cap="none">
                <a:solidFill>
                  <a:schemeClr val="accent1"/>
                </a:solidFill>
                <a:latin typeface="Montserrat Alternates"/>
                <a:ea typeface="Montserrat Alternates"/>
                <a:cs typeface="Montserrat Alternates"/>
                <a:sym typeface="Montserrat Alternates"/>
              </a:defRPr>
            </a:lvl9pPr>
          </a:lstStyle>
          <a:p>
            <a:pPr algn="ctr"/>
            <a:r>
              <a:rPr lang="fr-FR" sz="1400" dirty="0" smtClean="0"/>
              <a:t>Initialiser</a:t>
            </a:r>
            <a:endParaRPr lang="fr-FR" sz="1400" dirty="0">
              <a:solidFill>
                <a:schemeClr val="bg1"/>
              </a:solidFill>
            </a:endParaRPr>
          </a:p>
        </p:txBody>
      </p:sp>
      <p:sp>
        <p:nvSpPr>
          <p:cNvPr id="72" name="Google Shape;399;p56"/>
          <p:cNvSpPr txBox="1">
            <a:spLocks/>
          </p:cNvSpPr>
          <p:nvPr/>
        </p:nvSpPr>
        <p:spPr>
          <a:xfrm>
            <a:off x="559906" y="3562146"/>
            <a:ext cx="1597200" cy="381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800"/>
              <a:buFont typeface="Montserrat ExtraBold"/>
              <a:buNone/>
              <a:defRPr sz="2800" b="0" i="0" u="none" strike="noStrike" cap="none">
                <a:solidFill>
                  <a:schemeClr val="accen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accent1"/>
              </a:buClr>
              <a:buSzPts val="2800"/>
              <a:buFont typeface="Montserrat Alternates"/>
              <a:buNone/>
              <a:defRPr sz="2800" b="1" i="0" u="none" strike="noStrike" cap="none">
                <a:solidFill>
                  <a:schemeClr val="accent1"/>
                </a:solidFill>
                <a:latin typeface="Montserrat Alternates"/>
                <a:ea typeface="Montserrat Alternates"/>
                <a:cs typeface="Montserrat Alternates"/>
                <a:sym typeface="Montserrat Alternates"/>
              </a:defRPr>
            </a:lvl2pPr>
            <a:lvl3pPr marR="0" lvl="2" algn="l" rtl="0">
              <a:lnSpc>
                <a:spcPct val="100000"/>
              </a:lnSpc>
              <a:spcBef>
                <a:spcPts val="0"/>
              </a:spcBef>
              <a:spcAft>
                <a:spcPts val="0"/>
              </a:spcAft>
              <a:buClr>
                <a:schemeClr val="accent1"/>
              </a:buClr>
              <a:buSzPts val="2800"/>
              <a:buFont typeface="Montserrat Alternates"/>
              <a:buNone/>
              <a:defRPr sz="2800" b="1" i="0" u="none" strike="noStrike" cap="none">
                <a:solidFill>
                  <a:schemeClr val="accent1"/>
                </a:solidFill>
                <a:latin typeface="Montserrat Alternates"/>
                <a:ea typeface="Montserrat Alternates"/>
                <a:cs typeface="Montserrat Alternates"/>
                <a:sym typeface="Montserrat Alternates"/>
              </a:defRPr>
            </a:lvl3pPr>
            <a:lvl4pPr marR="0" lvl="3" algn="l" rtl="0">
              <a:lnSpc>
                <a:spcPct val="100000"/>
              </a:lnSpc>
              <a:spcBef>
                <a:spcPts val="0"/>
              </a:spcBef>
              <a:spcAft>
                <a:spcPts val="0"/>
              </a:spcAft>
              <a:buClr>
                <a:schemeClr val="accent1"/>
              </a:buClr>
              <a:buSzPts val="2800"/>
              <a:buFont typeface="Montserrat Alternates"/>
              <a:buNone/>
              <a:defRPr sz="2800" b="1" i="0" u="none" strike="noStrike" cap="none">
                <a:solidFill>
                  <a:schemeClr val="accent1"/>
                </a:solidFill>
                <a:latin typeface="Montserrat Alternates"/>
                <a:ea typeface="Montserrat Alternates"/>
                <a:cs typeface="Montserrat Alternates"/>
                <a:sym typeface="Montserrat Alternates"/>
              </a:defRPr>
            </a:lvl4pPr>
            <a:lvl5pPr marR="0" lvl="4" algn="l" rtl="0">
              <a:lnSpc>
                <a:spcPct val="100000"/>
              </a:lnSpc>
              <a:spcBef>
                <a:spcPts val="0"/>
              </a:spcBef>
              <a:spcAft>
                <a:spcPts val="0"/>
              </a:spcAft>
              <a:buClr>
                <a:schemeClr val="accent1"/>
              </a:buClr>
              <a:buSzPts val="2800"/>
              <a:buFont typeface="Montserrat Alternates"/>
              <a:buNone/>
              <a:defRPr sz="2800" b="1" i="0" u="none" strike="noStrike" cap="none">
                <a:solidFill>
                  <a:schemeClr val="accent1"/>
                </a:solidFill>
                <a:latin typeface="Montserrat Alternates"/>
                <a:ea typeface="Montserrat Alternates"/>
                <a:cs typeface="Montserrat Alternates"/>
                <a:sym typeface="Montserrat Alternates"/>
              </a:defRPr>
            </a:lvl5pPr>
            <a:lvl6pPr marR="0" lvl="5" algn="l" rtl="0">
              <a:lnSpc>
                <a:spcPct val="100000"/>
              </a:lnSpc>
              <a:spcBef>
                <a:spcPts val="0"/>
              </a:spcBef>
              <a:spcAft>
                <a:spcPts val="0"/>
              </a:spcAft>
              <a:buClr>
                <a:schemeClr val="accent1"/>
              </a:buClr>
              <a:buSzPts val="2800"/>
              <a:buFont typeface="Montserrat Alternates"/>
              <a:buNone/>
              <a:defRPr sz="2800" b="1" i="0" u="none" strike="noStrike" cap="none">
                <a:solidFill>
                  <a:schemeClr val="accent1"/>
                </a:solidFill>
                <a:latin typeface="Montserrat Alternates"/>
                <a:ea typeface="Montserrat Alternates"/>
                <a:cs typeface="Montserrat Alternates"/>
                <a:sym typeface="Montserrat Alternates"/>
              </a:defRPr>
            </a:lvl6pPr>
            <a:lvl7pPr marR="0" lvl="6" algn="l" rtl="0">
              <a:lnSpc>
                <a:spcPct val="100000"/>
              </a:lnSpc>
              <a:spcBef>
                <a:spcPts val="0"/>
              </a:spcBef>
              <a:spcAft>
                <a:spcPts val="0"/>
              </a:spcAft>
              <a:buClr>
                <a:schemeClr val="accent1"/>
              </a:buClr>
              <a:buSzPts val="2800"/>
              <a:buFont typeface="Montserrat Alternates"/>
              <a:buNone/>
              <a:defRPr sz="2800" b="1" i="0" u="none" strike="noStrike" cap="none">
                <a:solidFill>
                  <a:schemeClr val="accent1"/>
                </a:solidFill>
                <a:latin typeface="Montserrat Alternates"/>
                <a:ea typeface="Montserrat Alternates"/>
                <a:cs typeface="Montserrat Alternates"/>
                <a:sym typeface="Montserrat Alternates"/>
              </a:defRPr>
            </a:lvl7pPr>
            <a:lvl8pPr marR="0" lvl="7" algn="l" rtl="0">
              <a:lnSpc>
                <a:spcPct val="100000"/>
              </a:lnSpc>
              <a:spcBef>
                <a:spcPts val="0"/>
              </a:spcBef>
              <a:spcAft>
                <a:spcPts val="0"/>
              </a:spcAft>
              <a:buClr>
                <a:schemeClr val="accent1"/>
              </a:buClr>
              <a:buSzPts val="2800"/>
              <a:buFont typeface="Montserrat Alternates"/>
              <a:buNone/>
              <a:defRPr sz="2800" b="1" i="0" u="none" strike="noStrike" cap="none">
                <a:solidFill>
                  <a:schemeClr val="accent1"/>
                </a:solidFill>
                <a:latin typeface="Montserrat Alternates"/>
                <a:ea typeface="Montserrat Alternates"/>
                <a:cs typeface="Montserrat Alternates"/>
                <a:sym typeface="Montserrat Alternates"/>
              </a:defRPr>
            </a:lvl8pPr>
            <a:lvl9pPr marR="0" lvl="8" algn="l" rtl="0">
              <a:lnSpc>
                <a:spcPct val="100000"/>
              </a:lnSpc>
              <a:spcBef>
                <a:spcPts val="0"/>
              </a:spcBef>
              <a:spcAft>
                <a:spcPts val="0"/>
              </a:spcAft>
              <a:buClr>
                <a:schemeClr val="accent1"/>
              </a:buClr>
              <a:buSzPts val="2800"/>
              <a:buFont typeface="Montserrat Alternates"/>
              <a:buNone/>
              <a:defRPr sz="2800" b="1" i="0" u="none" strike="noStrike" cap="none">
                <a:solidFill>
                  <a:schemeClr val="accent1"/>
                </a:solidFill>
                <a:latin typeface="Montserrat Alternates"/>
                <a:ea typeface="Montserrat Alternates"/>
                <a:cs typeface="Montserrat Alternates"/>
                <a:sym typeface="Montserrat Alternates"/>
              </a:defRPr>
            </a:lvl9pPr>
          </a:lstStyle>
          <a:p>
            <a:pPr algn="ctr"/>
            <a:r>
              <a:rPr lang="fr-FR" sz="1600" dirty="0"/>
              <a:t>Entrainer</a:t>
            </a:r>
            <a:endParaRPr lang="fr-FR" sz="1600" dirty="0">
              <a:solidFill>
                <a:schemeClr val="bg1"/>
              </a:solidFill>
            </a:endParaRPr>
          </a:p>
        </p:txBody>
      </p:sp>
      <p:sp>
        <p:nvSpPr>
          <p:cNvPr id="73" name="Google Shape;399;p56"/>
          <p:cNvSpPr txBox="1">
            <a:spLocks/>
          </p:cNvSpPr>
          <p:nvPr/>
        </p:nvSpPr>
        <p:spPr>
          <a:xfrm>
            <a:off x="2168765" y="2259146"/>
            <a:ext cx="2498667" cy="381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800"/>
              <a:buFont typeface="Montserrat ExtraBold"/>
              <a:buNone/>
              <a:defRPr sz="2800" b="0" i="0" u="none" strike="noStrike" cap="none">
                <a:solidFill>
                  <a:schemeClr val="accen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accent1"/>
              </a:buClr>
              <a:buSzPts val="2800"/>
              <a:buFont typeface="Montserrat Alternates"/>
              <a:buNone/>
              <a:defRPr sz="2800" b="1" i="0" u="none" strike="noStrike" cap="none">
                <a:solidFill>
                  <a:schemeClr val="accent1"/>
                </a:solidFill>
                <a:latin typeface="Montserrat Alternates"/>
                <a:ea typeface="Montserrat Alternates"/>
                <a:cs typeface="Montserrat Alternates"/>
                <a:sym typeface="Montserrat Alternates"/>
              </a:defRPr>
            </a:lvl2pPr>
            <a:lvl3pPr marR="0" lvl="2" algn="l" rtl="0">
              <a:lnSpc>
                <a:spcPct val="100000"/>
              </a:lnSpc>
              <a:spcBef>
                <a:spcPts val="0"/>
              </a:spcBef>
              <a:spcAft>
                <a:spcPts val="0"/>
              </a:spcAft>
              <a:buClr>
                <a:schemeClr val="accent1"/>
              </a:buClr>
              <a:buSzPts val="2800"/>
              <a:buFont typeface="Montserrat Alternates"/>
              <a:buNone/>
              <a:defRPr sz="2800" b="1" i="0" u="none" strike="noStrike" cap="none">
                <a:solidFill>
                  <a:schemeClr val="accent1"/>
                </a:solidFill>
                <a:latin typeface="Montserrat Alternates"/>
                <a:ea typeface="Montserrat Alternates"/>
                <a:cs typeface="Montserrat Alternates"/>
                <a:sym typeface="Montserrat Alternates"/>
              </a:defRPr>
            </a:lvl3pPr>
            <a:lvl4pPr marR="0" lvl="3" algn="l" rtl="0">
              <a:lnSpc>
                <a:spcPct val="100000"/>
              </a:lnSpc>
              <a:spcBef>
                <a:spcPts val="0"/>
              </a:spcBef>
              <a:spcAft>
                <a:spcPts val="0"/>
              </a:spcAft>
              <a:buClr>
                <a:schemeClr val="accent1"/>
              </a:buClr>
              <a:buSzPts val="2800"/>
              <a:buFont typeface="Montserrat Alternates"/>
              <a:buNone/>
              <a:defRPr sz="2800" b="1" i="0" u="none" strike="noStrike" cap="none">
                <a:solidFill>
                  <a:schemeClr val="accent1"/>
                </a:solidFill>
                <a:latin typeface="Montserrat Alternates"/>
                <a:ea typeface="Montserrat Alternates"/>
                <a:cs typeface="Montserrat Alternates"/>
                <a:sym typeface="Montserrat Alternates"/>
              </a:defRPr>
            </a:lvl4pPr>
            <a:lvl5pPr marR="0" lvl="4" algn="l" rtl="0">
              <a:lnSpc>
                <a:spcPct val="100000"/>
              </a:lnSpc>
              <a:spcBef>
                <a:spcPts val="0"/>
              </a:spcBef>
              <a:spcAft>
                <a:spcPts val="0"/>
              </a:spcAft>
              <a:buClr>
                <a:schemeClr val="accent1"/>
              </a:buClr>
              <a:buSzPts val="2800"/>
              <a:buFont typeface="Montserrat Alternates"/>
              <a:buNone/>
              <a:defRPr sz="2800" b="1" i="0" u="none" strike="noStrike" cap="none">
                <a:solidFill>
                  <a:schemeClr val="accent1"/>
                </a:solidFill>
                <a:latin typeface="Montserrat Alternates"/>
                <a:ea typeface="Montserrat Alternates"/>
                <a:cs typeface="Montserrat Alternates"/>
                <a:sym typeface="Montserrat Alternates"/>
              </a:defRPr>
            </a:lvl5pPr>
            <a:lvl6pPr marR="0" lvl="5" algn="l" rtl="0">
              <a:lnSpc>
                <a:spcPct val="100000"/>
              </a:lnSpc>
              <a:spcBef>
                <a:spcPts val="0"/>
              </a:spcBef>
              <a:spcAft>
                <a:spcPts val="0"/>
              </a:spcAft>
              <a:buClr>
                <a:schemeClr val="accent1"/>
              </a:buClr>
              <a:buSzPts val="2800"/>
              <a:buFont typeface="Montserrat Alternates"/>
              <a:buNone/>
              <a:defRPr sz="2800" b="1" i="0" u="none" strike="noStrike" cap="none">
                <a:solidFill>
                  <a:schemeClr val="accent1"/>
                </a:solidFill>
                <a:latin typeface="Montserrat Alternates"/>
                <a:ea typeface="Montserrat Alternates"/>
                <a:cs typeface="Montserrat Alternates"/>
                <a:sym typeface="Montserrat Alternates"/>
              </a:defRPr>
            </a:lvl6pPr>
            <a:lvl7pPr marR="0" lvl="6" algn="l" rtl="0">
              <a:lnSpc>
                <a:spcPct val="100000"/>
              </a:lnSpc>
              <a:spcBef>
                <a:spcPts val="0"/>
              </a:spcBef>
              <a:spcAft>
                <a:spcPts val="0"/>
              </a:spcAft>
              <a:buClr>
                <a:schemeClr val="accent1"/>
              </a:buClr>
              <a:buSzPts val="2800"/>
              <a:buFont typeface="Montserrat Alternates"/>
              <a:buNone/>
              <a:defRPr sz="2800" b="1" i="0" u="none" strike="noStrike" cap="none">
                <a:solidFill>
                  <a:schemeClr val="accent1"/>
                </a:solidFill>
                <a:latin typeface="Montserrat Alternates"/>
                <a:ea typeface="Montserrat Alternates"/>
                <a:cs typeface="Montserrat Alternates"/>
                <a:sym typeface="Montserrat Alternates"/>
              </a:defRPr>
            </a:lvl7pPr>
            <a:lvl8pPr marR="0" lvl="7" algn="l" rtl="0">
              <a:lnSpc>
                <a:spcPct val="100000"/>
              </a:lnSpc>
              <a:spcBef>
                <a:spcPts val="0"/>
              </a:spcBef>
              <a:spcAft>
                <a:spcPts val="0"/>
              </a:spcAft>
              <a:buClr>
                <a:schemeClr val="accent1"/>
              </a:buClr>
              <a:buSzPts val="2800"/>
              <a:buFont typeface="Montserrat Alternates"/>
              <a:buNone/>
              <a:defRPr sz="2800" b="1" i="0" u="none" strike="noStrike" cap="none">
                <a:solidFill>
                  <a:schemeClr val="accent1"/>
                </a:solidFill>
                <a:latin typeface="Montserrat Alternates"/>
                <a:ea typeface="Montserrat Alternates"/>
                <a:cs typeface="Montserrat Alternates"/>
                <a:sym typeface="Montserrat Alternates"/>
              </a:defRPr>
            </a:lvl8pPr>
            <a:lvl9pPr marR="0" lvl="8" algn="l" rtl="0">
              <a:lnSpc>
                <a:spcPct val="100000"/>
              </a:lnSpc>
              <a:spcBef>
                <a:spcPts val="0"/>
              </a:spcBef>
              <a:spcAft>
                <a:spcPts val="0"/>
              </a:spcAft>
              <a:buClr>
                <a:schemeClr val="accent1"/>
              </a:buClr>
              <a:buSzPts val="2800"/>
              <a:buFont typeface="Montserrat Alternates"/>
              <a:buNone/>
              <a:defRPr sz="2800" b="1" i="0" u="none" strike="noStrike" cap="none">
                <a:solidFill>
                  <a:schemeClr val="accent1"/>
                </a:solidFill>
                <a:latin typeface="Montserrat Alternates"/>
                <a:ea typeface="Montserrat Alternates"/>
                <a:cs typeface="Montserrat Alternates"/>
                <a:sym typeface="Montserrat Alternates"/>
              </a:defRPr>
            </a:lvl9pPr>
          </a:lstStyle>
          <a:p>
            <a:pPr algn="ctr"/>
            <a:r>
              <a:rPr lang="fr-FR" sz="1200" dirty="0" smtClean="0"/>
              <a:t>Prédire </a:t>
            </a:r>
            <a:r>
              <a:rPr lang="fr-FR" sz="1200" dirty="0"/>
              <a:t>et évaluer</a:t>
            </a:r>
            <a:endParaRPr lang="fr-FR" sz="1200" dirty="0">
              <a:solidFill>
                <a:schemeClr val="bg1"/>
              </a:solidFill>
            </a:endParaRPr>
          </a:p>
        </p:txBody>
      </p:sp>
      <p:sp>
        <p:nvSpPr>
          <p:cNvPr id="84" name="Google Shape;399;p56"/>
          <p:cNvSpPr txBox="1">
            <a:spLocks/>
          </p:cNvSpPr>
          <p:nvPr/>
        </p:nvSpPr>
        <p:spPr>
          <a:xfrm>
            <a:off x="3875788" y="3131524"/>
            <a:ext cx="4737901" cy="180382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800"/>
              <a:buFont typeface="Montserrat ExtraBold"/>
              <a:buNone/>
              <a:defRPr sz="2800" b="0" i="0" u="none" strike="noStrike" cap="none">
                <a:solidFill>
                  <a:schemeClr val="accen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accent1"/>
              </a:buClr>
              <a:buSzPts val="2800"/>
              <a:buFont typeface="Montserrat Alternates"/>
              <a:buNone/>
              <a:defRPr sz="2800" b="1" i="0" u="none" strike="noStrike" cap="none">
                <a:solidFill>
                  <a:schemeClr val="accent1"/>
                </a:solidFill>
                <a:latin typeface="Montserrat Alternates"/>
                <a:ea typeface="Montserrat Alternates"/>
                <a:cs typeface="Montserrat Alternates"/>
                <a:sym typeface="Montserrat Alternates"/>
              </a:defRPr>
            </a:lvl2pPr>
            <a:lvl3pPr marR="0" lvl="2" algn="l" rtl="0">
              <a:lnSpc>
                <a:spcPct val="100000"/>
              </a:lnSpc>
              <a:spcBef>
                <a:spcPts val="0"/>
              </a:spcBef>
              <a:spcAft>
                <a:spcPts val="0"/>
              </a:spcAft>
              <a:buClr>
                <a:schemeClr val="accent1"/>
              </a:buClr>
              <a:buSzPts val="2800"/>
              <a:buFont typeface="Montserrat Alternates"/>
              <a:buNone/>
              <a:defRPr sz="2800" b="1" i="0" u="none" strike="noStrike" cap="none">
                <a:solidFill>
                  <a:schemeClr val="accent1"/>
                </a:solidFill>
                <a:latin typeface="Montserrat Alternates"/>
                <a:ea typeface="Montserrat Alternates"/>
                <a:cs typeface="Montserrat Alternates"/>
                <a:sym typeface="Montserrat Alternates"/>
              </a:defRPr>
            </a:lvl3pPr>
            <a:lvl4pPr marR="0" lvl="3" algn="l" rtl="0">
              <a:lnSpc>
                <a:spcPct val="100000"/>
              </a:lnSpc>
              <a:spcBef>
                <a:spcPts val="0"/>
              </a:spcBef>
              <a:spcAft>
                <a:spcPts val="0"/>
              </a:spcAft>
              <a:buClr>
                <a:schemeClr val="accent1"/>
              </a:buClr>
              <a:buSzPts val="2800"/>
              <a:buFont typeface="Montserrat Alternates"/>
              <a:buNone/>
              <a:defRPr sz="2800" b="1" i="0" u="none" strike="noStrike" cap="none">
                <a:solidFill>
                  <a:schemeClr val="accent1"/>
                </a:solidFill>
                <a:latin typeface="Montserrat Alternates"/>
                <a:ea typeface="Montserrat Alternates"/>
                <a:cs typeface="Montserrat Alternates"/>
                <a:sym typeface="Montserrat Alternates"/>
              </a:defRPr>
            </a:lvl4pPr>
            <a:lvl5pPr marR="0" lvl="4" algn="l" rtl="0">
              <a:lnSpc>
                <a:spcPct val="100000"/>
              </a:lnSpc>
              <a:spcBef>
                <a:spcPts val="0"/>
              </a:spcBef>
              <a:spcAft>
                <a:spcPts val="0"/>
              </a:spcAft>
              <a:buClr>
                <a:schemeClr val="accent1"/>
              </a:buClr>
              <a:buSzPts val="2800"/>
              <a:buFont typeface="Montserrat Alternates"/>
              <a:buNone/>
              <a:defRPr sz="2800" b="1" i="0" u="none" strike="noStrike" cap="none">
                <a:solidFill>
                  <a:schemeClr val="accent1"/>
                </a:solidFill>
                <a:latin typeface="Montserrat Alternates"/>
                <a:ea typeface="Montserrat Alternates"/>
                <a:cs typeface="Montserrat Alternates"/>
                <a:sym typeface="Montserrat Alternates"/>
              </a:defRPr>
            </a:lvl5pPr>
            <a:lvl6pPr marR="0" lvl="5" algn="l" rtl="0">
              <a:lnSpc>
                <a:spcPct val="100000"/>
              </a:lnSpc>
              <a:spcBef>
                <a:spcPts val="0"/>
              </a:spcBef>
              <a:spcAft>
                <a:spcPts val="0"/>
              </a:spcAft>
              <a:buClr>
                <a:schemeClr val="accent1"/>
              </a:buClr>
              <a:buSzPts val="2800"/>
              <a:buFont typeface="Montserrat Alternates"/>
              <a:buNone/>
              <a:defRPr sz="2800" b="1" i="0" u="none" strike="noStrike" cap="none">
                <a:solidFill>
                  <a:schemeClr val="accent1"/>
                </a:solidFill>
                <a:latin typeface="Montserrat Alternates"/>
                <a:ea typeface="Montserrat Alternates"/>
                <a:cs typeface="Montserrat Alternates"/>
                <a:sym typeface="Montserrat Alternates"/>
              </a:defRPr>
            </a:lvl6pPr>
            <a:lvl7pPr marR="0" lvl="6" algn="l" rtl="0">
              <a:lnSpc>
                <a:spcPct val="100000"/>
              </a:lnSpc>
              <a:spcBef>
                <a:spcPts val="0"/>
              </a:spcBef>
              <a:spcAft>
                <a:spcPts val="0"/>
              </a:spcAft>
              <a:buClr>
                <a:schemeClr val="accent1"/>
              </a:buClr>
              <a:buSzPts val="2800"/>
              <a:buFont typeface="Montserrat Alternates"/>
              <a:buNone/>
              <a:defRPr sz="2800" b="1" i="0" u="none" strike="noStrike" cap="none">
                <a:solidFill>
                  <a:schemeClr val="accent1"/>
                </a:solidFill>
                <a:latin typeface="Montserrat Alternates"/>
                <a:ea typeface="Montserrat Alternates"/>
                <a:cs typeface="Montserrat Alternates"/>
                <a:sym typeface="Montserrat Alternates"/>
              </a:defRPr>
            </a:lvl7pPr>
            <a:lvl8pPr marR="0" lvl="7" algn="l" rtl="0">
              <a:lnSpc>
                <a:spcPct val="100000"/>
              </a:lnSpc>
              <a:spcBef>
                <a:spcPts val="0"/>
              </a:spcBef>
              <a:spcAft>
                <a:spcPts val="0"/>
              </a:spcAft>
              <a:buClr>
                <a:schemeClr val="accent1"/>
              </a:buClr>
              <a:buSzPts val="2800"/>
              <a:buFont typeface="Montserrat Alternates"/>
              <a:buNone/>
              <a:defRPr sz="2800" b="1" i="0" u="none" strike="noStrike" cap="none">
                <a:solidFill>
                  <a:schemeClr val="accent1"/>
                </a:solidFill>
                <a:latin typeface="Montserrat Alternates"/>
                <a:ea typeface="Montserrat Alternates"/>
                <a:cs typeface="Montserrat Alternates"/>
                <a:sym typeface="Montserrat Alternates"/>
              </a:defRPr>
            </a:lvl8pPr>
            <a:lvl9pPr marR="0" lvl="8" algn="l" rtl="0">
              <a:lnSpc>
                <a:spcPct val="100000"/>
              </a:lnSpc>
              <a:spcBef>
                <a:spcPts val="0"/>
              </a:spcBef>
              <a:spcAft>
                <a:spcPts val="0"/>
              </a:spcAft>
              <a:buClr>
                <a:schemeClr val="accent1"/>
              </a:buClr>
              <a:buSzPts val="2800"/>
              <a:buFont typeface="Montserrat Alternates"/>
              <a:buNone/>
              <a:defRPr sz="2800" b="1" i="0" u="none" strike="noStrike" cap="none">
                <a:solidFill>
                  <a:schemeClr val="accent1"/>
                </a:solidFill>
                <a:latin typeface="Montserrat Alternates"/>
                <a:ea typeface="Montserrat Alternates"/>
                <a:cs typeface="Montserrat Alternates"/>
                <a:sym typeface="Montserrat Alternates"/>
              </a:defRPr>
            </a:lvl9pPr>
          </a:lstStyle>
          <a:p>
            <a:pPr algn="ctr"/>
            <a:r>
              <a:rPr lang="fr-FR" sz="1400" dirty="0"/>
              <a:t>Résultat de la prédiction </a:t>
            </a:r>
            <a:r>
              <a:rPr lang="fr-FR" sz="1400" dirty="0" smtClean="0"/>
              <a:t>:</a:t>
            </a:r>
          </a:p>
          <a:p>
            <a:pPr algn="ctr"/>
            <a:r>
              <a:rPr lang="fr-FR" sz="1400" dirty="0" smtClean="0"/>
              <a:t> </a:t>
            </a:r>
            <a:r>
              <a:rPr lang="fr-FR" sz="1400" dirty="0"/>
              <a:t>Précision avant standardisation : 61.23% </a:t>
            </a:r>
            <a:endParaRPr lang="fr-FR" sz="1400" dirty="0" smtClean="0"/>
          </a:p>
          <a:p>
            <a:pPr algn="ctr"/>
            <a:r>
              <a:rPr lang="fr-FR" sz="1400" dirty="0" smtClean="0"/>
              <a:t>Précision </a:t>
            </a:r>
            <a:r>
              <a:rPr lang="fr-FR" sz="1400" dirty="0"/>
              <a:t>après standardisation : 71.40% Meilleur nombre de voisins : </a:t>
            </a:r>
            <a:r>
              <a:rPr lang="fr-FR" sz="1400" dirty="0" smtClean="0"/>
              <a:t>17 </a:t>
            </a:r>
            <a:r>
              <a:rPr lang="fr-FR" sz="1400" dirty="0"/>
              <a:t>Meilleure précision obtenue : 75.50%</a:t>
            </a:r>
          </a:p>
        </p:txBody>
      </p:sp>
      <p:cxnSp>
        <p:nvCxnSpPr>
          <p:cNvPr id="520" name="Elbow Connector 519"/>
          <p:cNvCxnSpPr>
            <a:stCxn id="57" idx="2"/>
            <a:endCxn id="58" idx="2"/>
          </p:cNvCxnSpPr>
          <p:nvPr/>
        </p:nvCxnSpPr>
        <p:spPr>
          <a:xfrm rot="10800000" flipV="1">
            <a:off x="986962" y="1915644"/>
            <a:ext cx="35005" cy="1251402"/>
          </a:xfrm>
          <a:prstGeom prst="bentConnector3">
            <a:avLst>
              <a:gd name="adj1" fmla="val 2268125"/>
            </a:avLst>
          </a:prstGeom>
          <a:ln>
            <a:tailEnd type="triangle"/>
          </a:ln>
        </p:spPr>
        <p:style>
          <a:lnRef idx="1">
            <a:schemeClr val="accent1"/>
          </a:lnRef>
          <a:fillRef idx="0">
            <a:schemeClr val="accent1"/>
          </a:fillRef>
          <a:effectRef idx="0">
            <a:schemeClr val="accent1"/>
          </a:effectRef>
          <a:fontRef idx="minor">
            <a:schemeClr val="tx1"/>
          </a:fontRef>
        </p:style>
      </p:cxnSp>
      <p:pic>
        <p:nvPicPr>
          <p:cNvPr id="9218" name="Picture 2" descr="k-nearest neighbor Icon - Free PNG &amp; SVG 2424488 - Noun Projec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45503" y="83999"/>
            <a:ext cx="1424305" cy="1424305"/>
          </a:xfrm>
          <a:prstGeom prst="rect">
            <a:avLst/>
          </a:prstGeom>
          <a:noFill/>
          <a:extLst>
            <a:ext uri="{909E8E84-426E-40DD-AFC4-6F175D3DCCD1}">
              <a14:hiddenFill xmlns:a14="http://schemas.microsoft.com/office/drawing/2010/main">
                <a:solidFill>
                  <a:srgbClr val="FFFFFF"/>
                </a:solidFill>
              </a14:hiddenFill>
            </a:ext>
          </a:extLst>
        </p:spPr>
      </p:pic>
      <p:grpSp>
        <p:nvGrpSpPr>
          <p:cNvPr id="30" name="Group 29"/>
          <p:cNvGrpSpPr/>
          <p:nvPr/>
        </p:nvGrpSpPr>
        <p:grpSpPr>
          <a:xfrm>
            <a:off x="2957958" y="2768342"/>
            <a:ext cx="724200" cy="757200"/>
            <a:chOff x="5367972" y="2015207"/>
            <a:chExt cx="724200" cy="757200"/>
          </a:xfrm>
        </p:grpSpPr>
        <p:sp>
          <p:nvSpPr>
            <p:cNvPr id="31" name="Google Shape;406;p56"/>
            <p:cNvSpPr/>
            <p:nvPr/>
          </p:nvSpPr>
          <p:spPr>
            <a:xfrm>
              <a:off x="5367972" y="2048207"/>
              <a:ext cx="724200" cy="724200"/>
            </a:xfrm>
            <a:prstGeom prst="donut">
              <a:avLst>
                <a:gd name="adj" fmla="val 11487"/>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53;p54">
              <a:hlinkClick r:id="rId4" action="ppaction://hlinksldjump"/>
              <a:extLst>
                <a:ext uri="{FF2B5EF4-FFF2-40B4-BE49-F238E27FC236}">
                  <a16:creationId xmlns:a16="http://schemas.microsoft.com/office/drawing/2014/main" xmlns="" id="{9002A279-578D-4B8A-99EB-9ECA8DD8CEBD}"/>
                </a:ext>
              </a:extLst>
            </p:cNvPr>
            <p:cNvSpPr txBox="1">
              <a:spLocks/>
            </p:cNvSpPr>
            <p:nvPr/>
          </p:nvSpPr>
          <p:spPr>
            <a:xfrm>
              <a:off x="5406804" y="2015207"/>
              <a:ext cx="657000" cy="7572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b="1" dirty="0" smtClean="0">
                  <a:solidFill>
                    <a:schemeClr val="bg1"/>
                  </a:solidFill>
                </a:rPr>
                <a:t>04</a:t>
              </a:r>
              <a:endParaRPr lang="en" b="1" dirty="0">
                <a:solidFill>
                  <a:schemeClr val="bg1"/>
                </a:solidFill>
              </a:endParaRPr>
            </a:p>
          </p:txBody>
        </p:sp>
      </p:grpSp>
      <p:sp>
        <p:nvSpPr>
          <p:cNvPr id="2" name="Freeform 1"/>
          <p:cNvSpPr/>
          <p:nvPr/>
        </p:nvSpPr>
        <p:spPr>
          <a:xfrm>
            <a:off x="1711161" y="1892121"/>
            <a:ext cx="1237488" cy="1298448"/>
          </a:xfrm>
          <a:custGeom>
            <a:avLst/>
            <a:gdLst>
              <a:gd name="connsiteX0" fmla="*/ 0 w 1237488"/>
              <a:gd name="connsiteY0" fmla="*/ 1298448 h 1298448"/>
              <a:gd name="connsiteX1" fmla="*/ 524256 w 1237488"/>
              <a:gd name="connsiteY1" fmla="*/ 316992 h 1298448"/>
              <a:gd name="connsiteX2" fmla="*/ 1237488 w 1237488"/>
              <a:gd name="connsiteY2" fmla="*/ 0 h 1298448"/>
            </a:gdLst>
            <a:ahLst/>
            <a:cxnLst>
              <a:cxn ang="0">
                <a:pos x="connsiteX0" y="connsiteY0"/>
              </a:cxn>
              <a:cxn ang="0">
                <a:pos x="connsiteX1" y="connsiteY1"/>
              </a:cxn>
              <a:cxn ang="0">
                <a:pos x="connsiteX2" y="connsiteY2"/>
              </a:cxn>
            </a:cxnLst>
            <a:rect l="l" t="t" r="r" b="b"/>
            <a:pathLst>
              <a:path w="1237488" h="1298448">
                <a:moveTo>
                  <a:pt x="0" y="1298448"/>
                </a:moveTo>
                <a:cubicBezTo>
                  <a:pt x="159004" y="915924"/>
                  <a:pt x="318008" y="533400"/>
                  <a:pt x="524256" y="316992"/>
                </a:cubicBezTo>
                <a:cubicBezTo>
                  <a:pt x="730504" y="100584"/>
                  <a:pt x="1120648" y="52832"/>
                  <a:pt x="1237488"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4" name="Google Shape;399;p56"/>
          <p:cNvSpPr txBox="1">
            <a:spLocks/>
          </p:cNvSpPr>
          <p:nvPr/>
        </p:nvSpPr>
        <p:spPr>
          <a:xfrm>
            <a:off x="2070724" y="3595146"/>
            <a:ext cx="2498667" cy="381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800"/>
              <a:buFont typeface="Montserrat ExtraBold"/>
              <a:buNone/>
              <a:defRPr sz="2800" b="0" i="0" u="none" strike="noStrike" cap="none">
                <a:solidFill>
                  <a:schemeClr val="accen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accent1"/>
              </a:buClr>
              <a:buSzPts val="2800"/>
              <a:buFont typeface="Montserrat Alternates"/>
              <a:buNone/>
              <a:defRPr sz="2800" b="1" i="0" u="none" strike="noStrike" cap="none">
                <a:solidFill>
                  <a:schemeClr val="accent1"/>
                </a:solidFill>
                <a:latin typeface="Montserrat Alternates"/>
                <a:ea typeface="Montserrat Alternates"/>
                <a:cs typeface="Montserrat Alternates"/>
                <a:sym typeface="Montserrat Alternates"/>
              </a:defRPr>
            </a:lvl2pPr>
            <a:lvl3pPr marR="0" lvl="2" algn="l" rtl="0">
              <a:lnSpc>
                <a:spcPct val="100000"/>
              </a:lnSpc>
              <a:spcBef>
                <a:spcPts val="0"/>
              </a:spcBef>
              <a:spcAft>
                <a:spcPts val="0"/>
              </a:spcAft>
              <a:buClr>
                <a:schemeClr val="accent1"/>
              </a:buClr>
              <a:buSzPts val="2800"/>
              <a:buFont typeface="Montserrat Alternates"/>
              <a:buNone/>
              <a:defRPr sz="2800" b="1" i="0" u="none" strike="noStrike" cap="none">
                <a:solidFill>
                  <a:schemeClr val="accent1"/>
                </a:solidFill>
                <a:latin typeface="Montserrat Alternates"/>
                <a:ea typeface="Montserrat Alternates"/>
                <a:cs typeface="Montserrat Alternates"/>
                <a:sym typeface="Montserrat Alternates"/>
              </a:defRPr>
            </a:lvl3pPr>
            <a:lvl4pPr marR="0" lvl="3" algn="l" rtl="0">
              <a:lnSpc>
                <a:spcPct val="100000"/>
              </a:lnSpc>
              <a:spcBef>
                <a:spcPts val="0"/>
              </a:spcBef>
              <a:spcAft>
                <a:spcPts val="0"/>
              </a:spcAft>
              <a:buClr>
                <a:schemeClr val="accent1"/>
              </a:buClr>
              <a:buSzPts val="2800"/>
              <a:buFont typeface="Montserrat Alternates"/>
              <a:buNone/>
              <a:defRPr sz="2800" b="1" i="0" u="none" strike="noStrike" cap="none">
                <a:solidFill>
                  <a:schemeClr val="accent1"/>
                </a:solidFill>
                <a:latin typeface="Montserrat Alternates"/>
                <a:ea typeface="Montserrat Alternates"/>
                <a:cs typeface="Montserrat Alternates"/>
                <a:sym typeface="Montserrat Alternates"/>
              </a:defRPr>
            </a:lvl4pPr>
            <a:lvl5pPr marR="0" lvl="4" algn="l" rtl="0">
              <a:lnSpc>
                <a:spcPct val="100000"/>
              </a:lnSpc>
              <a:spcBef>
                <a:spcPts val="0"/>
              </a:spcBef>
              <a:spcAft>
                <a:spcPts val="0"/>
              </a:spcAft>
              <a:buClr>
                <a:schemeClr val="accent1"/>
              </a:buClr>
              <a:buSzPts val="2800"/>
              <a:buFont typeface="Montserrat Alternates"/>
              <a:buNone/>
              <a:defRPr sz="2800" b="1" i="0" u="none" strike="noStrike" cap="none">
                <a:solidFill>
                  <a:schemeClr val="accent1"/>
                </a:solidFill>
                <a:latin typeface="Montserrat Alternates"/>
                <a:ea typeface="Montserrat Alternates"/>
                <a:cs typeface="Montserrat Alternates"/>
                <a:sym typeface="Montserrat Alternates"/>
              </a:defRPr>
            </a:lvl5pPr>
            <a:lvl6pPr marR="0" lvl="5" algn="l" rtl="0">
              <a:lnSpc>
                <a:spcPct val="100000"/>
              </a:lnSpc>
              <a:spcBef>
                <a:spcPts val="0"/>
              </a:spcBef>
              <a:spcAft>
                <a:spcPts val="0"/>
              </a:spcAft>
              <a:buClr>
                <a:schemeClr val="accent1"/>
              </a:buClr>
              <a:buSzPts val="2800"/>
              <a:buFont typeface="Montserrat Alternates"/>
              <a:buNone/>
              <a:defRPr sz="2800" b="1" i="0" u="none" strike="noStrike" cap="none">
                <a:solidFill>
                  <a:schemeClr val="accent1"/>
                </a:solidFill>
                <a:latin typeface="Montserrat Alternates"/>
                <a:ea typeface="Montserrat Alternates"/>
                <a:cs typeface="Montserrat Alternates"/>
                <a:sym typeface="Montserrat Alternates"/>
              </a:defRPr>
            </a:lvl6pPr>
            <a:lvl7pPr marR="0" lvl="6" algn="l" rtl="0">
              <a:lnSpc>
                <a:spcPct val="100000"/>
              </a:lnSpc>
              <a:spcBef>
                <a:spcPts val="0"/>
              </a:spcBef>
              <a:spcAft>
                <a:spcPts val="0"/>
              </a:spcAft>
              <a:buClr>
                <a:schemeClr val="accent1"/>
              </a:buClr>
              <a:buSzPts val="2800"/>
              <a:buFont typeface="Montserrat Alternates"/>
              <a:buNone/>
              <a:defRPr sz="2800" b="1" i="0" u="none" strike="noStrike" cap="none">
                <a:solidFill>
                  <a:schemeClr val="accent1"/>
                </a:solidFill>
                <a:latin typeface="Montserrat Alternates"/>
                <a:ea typeface="Montserrat Alternates"/>
                <a:cs typeface="Montserrat Alternates"/>
                <a:sym typeface="Montserrat Alternates"/>
              </a:defRPr>
            </a:lvl7pPr>
            <a:lvl8pPr marR="0" lvl="7" algn="l" rtl="0">
              <a:lnSpc>
                <a:spcPct val="100000"/>
              </a:lnSpc>
              <a:spcBef>
                <a:spcPts val="0"/>
              </a:spcBef>
              <a:spcAft>
                <a:spcPts val="0"/>
              </a:spcAft>
              <a:buClr>
                <a:schemeClr val="accent1"/>
              </a:buClr>
              <a:buSzPts val="2800"/>
              <a:buFont typeface="Montserrat Alternates"/>
              <a:buNone/>
              <a:defRPr sz="2800" b="1" i="0" u="none" strike="noStrike" cap="none">
                <a:solidFill>
                  <a:schemeClr val="accent1"/>
                </a:solidFill>
                <a:latin typeface="Montserrat Alternates"/>
                <a:ea typeface="Montserrat Alternates"/>
                <a:cs typeface="Montserrat Alternates"/>
                <a:sym typeface="Montserrat Alternates"/>
              </a:defRPr>
            </a:lvl8pPr>
            <a:lvl9pPr marR="0" lvl="8" algn="l" rtl="0">
              <a:lnSpc>
                <a:spcPct val="100000"/>
              </a:lnSpc>
              <a:spcBef>
                <a:spcPts val="0"/>
              </a:spcBef>
              <a:spcAft>
                <a:spcPts val="0"/>
              </a:spcAft>
              <a:buClr>
                <a:schemeClr val="accent1"/>
              </a:buClr>
              <a:buSzPts val="2800"/>
              <a:buFont typeface="Montserrat Alternates"/>
              <a:buNone/>
              <a:defRPr sz="2800" b="1" i="0" u="none" strike="noStrike" cap="none">
                <a:solidFill>
                  <a:schemeClr val="accent1"/>
                </a:solidFill>
                <a:latin typeface="Montserrat Alternates"/>
                <a:ea typeface="Montserrat Alternates"/>
                <a:cs typeface="Montserrat Alternates"/>
                <a:sym typeface="Montserrat Alternates"/>
              </a:defRPr>
            </a:lvl9pPr>
          </a:lstStyle>
          <a:p>
            <a:pPr algn="ctr"/>
            <a:r>
              <a:rPr lang="fr-FR" sz="1200" dirty="0"/>
              <a:t>Standardiser</a:t>
            </a:r>
            <a:endParaRPr lang="fr-FR" sz="1200" dirty="0">
              <a:solidFill>
                <a:schemeClr val="bg1"/>
              </a:solidFill>
            </a:endParaRPr>
          </a:p>
        </p:txBody>
      </p:sp>
      <p:cxnSp>
        <p:nvCxnSpPr>
          <p:cNvPr id="4" name="Straight Arrow Connector 3"/>
          <p:cNvCxnSpPr>
            <a:stCxn id="59" idx="4"/>
            <a:endCxn id="31" idx="0"/>
          </p:cNvCxnSpPr>
          <p:nvPr/>
        </p:nvCxnSpPr>
        <p:spPr>
          <a:xfrm>
            <a:off x="3320058" y="2283859"/>
            <a:ext cx="0" cy="5174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37" name="Group 36"/>
          <p:cNvGrpSpPr/>
          <p:nvPr/>
        </p:nvGrpSpPr>
        <p:grpSpPr>
          <a:xfrm>
            <a:off x="5787506" y="1299542"/>
            <a:ext cx="724200" cy="757200"/>
            <a:chOff x="5367972" y="2015207"/>
            <a:chExt cx="724200" cy="757200"/>
          </a:xfrm>
        </p:grpSpPr>
        <p:sp>
          <p:nvSpPr>
            <p:cNvPr id="38" name="Google Shape;406;p56"/>
            <p:cNvSpPr/>
            <p:nvPr/>
          </p:nvSpPr>
          <p:spPr>
            <a:xfrm>
              <a:off x="5367972" y="2048207"/>
              <a:ext cx="724200" cy="724200"/>
            </a:xfrm>
            <a:prstGeom prst="donut">
              <a:avLst>
                <a:gd name="adj" fmla="val 11487"/>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53;p54">
              <a:hlinkClick r:id="rId4" action="ppaction://hlinksldjump"/>
              <a:extLst>
                <a:ext uri="{FF2B5EF4-FFF2-40B4-BE49-F238E27FC236}">
                  <a16:creationId xmlns:a16="http://schemas.microsoft.com/office/drawing/2014/main" xmlns="" id="{9002A279-578D-4B8A-99EB-9ECA8DD8CEBD}"/>
                </a:ext>
              </a:extLst>
            </p:cNvPr>
            <p:cNvSpPr txBox="1">
              <a:spLocks/>
            </p:cNvSpPr>
            <p:nvPr/>
          </p:nvSpPr>
          <p:spPr>
            <a:xfrm>
              <a:off x="5406804" y="2015207"/>
              <a:ext cx="657000" cy="7572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b="1" dirty="0" smtClean="0">
                  <a:solidFill>
                    <a:schemeClr val="bg1"/>
                  </a:solidFill>
                </a:rPr>
                <a:t>05</a:t>
              </a:r>
              <a:endParaRPr lang="en" b="1" dirty="0">
                <a:solidFill>
                  <a:schemeClr val="bg1"/>
                </a:solidFill>
              </a:endParaRPr>
            </a:p>
          </p:txBody>
        </p:sp>
      </p:grpSp>
      <p:sp>
        <p:nvSpPr>
          <p:cNvPr id="40" name="Google Shape;399;p56"/>
          <p:cNvSpPr txBox="1">
            <a:spLocks/>
          </p:cNvSpPr>
          <p:nvPr/>
        </p:nvSpPr>
        <p:spPr>
          <a:xfrm>
            <a:off x="4988906" y="853882"/>
            <a:ext cx="1597200" cy="381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800"/>
              <a:buFont typeface="Montserrat ExtraBold"/>
              <a:buNone/>
              <a:defRPr sz="2800" b="0" i="0" u="none" strike="noStrike" cap="none">
                <a:solidFill>
                  <a:schemeClr val="accen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accent1"/>
              </a:buClr>
              <a:buSzPts val="2800"/>
              <a:buFont typeface="Montserrat Alternates"/>
              <a:buNone/>
              <a:defRPr sz="2800" b="1" i="0" u="none" strike="noStrike" cap="none">
                <a:solidFill>
                  <a:schemeClr val="accent1"/>
                </a:solidFill>
                <a:latin typeface="Montserrat Alternates"/>
                <a:ea typeface="Montserrat Alternates"/>
                <a:cs typeface="Montserrat Alternates"/>
                <a:sym typeface="Montserrat Alternates"/>
              </a:defRPr>
            </a:lvl2pPr>
            <a:lvl3pPr marR="0" lvl="2" algn="l" rtl="0">
              <a:lnSpc>
                <a:spcPct val="100000"/>
              </a:lnSpc>
              <a:spcBef>
                <a:spcPts val="0"/>
              </a:spcBef>
              <a:spcAft>
                <a:spcPts val="0"/>
              </a:spcAft>
              <a:buClr>
                <a:schemeClr val="accent1"/>
              </a:buClr>
              <a:buSzPts val="2800"/>
              <a:buFont typeface="Montserrat Alternates"/>
              <a:buNone/>
              <a:defRPr sz="2800" b="1" i="0" u="none" strike="noStrike" cap="none">
                <a:solidFill>
                  <a:schemeClr val="accent1"/>
                </a:solidFill>
                <a:latin typeface="Montserrat Alternates"/>
                <a:ea typeface="Montserrat Alternates"/>
                <a:cs typeface="Montserrat Alternates"/>
                <a:sym typeface="Montserrat Alternates"/>
              </a:defRPr>
            </a:lvl3pPr>
            <a:lvl4pPr marR="0" lvl="3" algn="l" rtl="0">
              <a:lnSpc>
                <a:spcPct val="100000"/>
              </a:lnSpc>
              <a:spcBef>
                <a:spcPts val="0"/>
              </a:spcBef>
              <a:spcAft>
                <a:spcPts val="0"/>
              </a:spcAft>
              <a:buClr>
                <a:schemeClr val="accent1"/>
              </a:buClr>
              <a:buSzPts val="2800"/>
              <a:buFont typeface="Montserrat Alternates"/>
              <a:buNone/>
              <a:defRPr sz="2800" b="1" i="0" u="none" strike="noStrike" cap="none">
                <a:solidFill>
                  <a:schemeClr val="accent1"/>
                </a:solidFill>
                <a:latin typeface="Montserrat Alternates"/>
                <a:ea typeface="Montserrat Alternates"/>
                <a:cs typeface="Montserrat Alternates"/>
                <a:sym typeface="Montserrat Alternates"/>
              </a:defRPr>
            </a:lvl4pPr>
            <a:lvl5pPr marR="0" lvl="4" algn="l" rtl="0">
              <a:lnSpc>
                <a:spcPct val="100000"/>
              </a:lnSpc>
              <a:spcBef>
                <a:spcPts val="0"/>
              </a:spcBef>
              <a:spcAft>
                <a:spcPts val="0"/>
              </a:spcAft>
              <a:buClr>
                <a:schemeClr val="accent1"/>
              </a:buClr>
              <a:buSzPts val="2800"/>
              <a:buFont typeface="Montserrat Alternates"/>
              <a:buNone/>
              <a:defRPr sz="2800" b="1" i="0" u="none" strike="noStrike" cap="none">
                <a:solidFill>
                  <a:schemeClr val="accent1"/>
                </a:solidFill>
                <a:latin typeface="Montserrat Alternates"/>
                <a:ea typeface="Montserrat Alternates"/>
                <a:cs typeface="Montserrat Alternates"/>
                <a:sym typeface="Montserrat Alternates"/>
              </a:defRPr>
            </a:lvl5pPr>
            <a:lvl6pPr marR="0" lvl="5" algn="l" rtl="0">
              <a:lnSpc>
                <a:spcPct val="100000"/>
              </a:lnSpc>
              <a:spcBef>
                <a:spcPts val="0"/>
              </a:spcBef>
              <a:spcAft>
                <a:spcPts val="0"/>
              </a:spcAft>
              <a:buClr>
                <a:schemeClr val="accent1"/>
              </a:buClr>
              <a:buSzPts val="2800"/>
              <a:buFont typeface="Montserrat Alternates"/>
              <a:buNone/>
              <a:defRPr sz="2800" b="1" i="0" u="none" strike="noStrike" cap="none">
                <a:solidFill>
                  <a:schemeClr val="accent1"/>
                </a:solidFill>
                <a:latin typeface="Montserrat Alternates"/>
                <a:ea typeface="Montserrat Alternates"/>
                <a:cs typeface="Montserrat Alternates"/>
                <a:sym typeface="Montserrat Alternates"/>
              </a:defRPr>
            </a:lvl6pPr>
            <a:lvl7pPr marR="0" lvl="6" algn="l" rtl="0">
              <a:lnSpc>
                <a:spcPct val="100000"/>
              </a:lnSpc>
              <a:spcBef>
                <a:spcPts val="0"/>
              </a:spcBef>
              <a:spcAft>
                <a:spcPts val="0"/>
              </a:spcAft>
              <a:buClr>
                <a:schemeClr val="accent1"/>
              </a:buClr>
              <a:buSzPts val="2800"/>
              <a:buFont typeface="Montserrat Alternates"/>
              <a:buNone/>
              <a:defRPr sz="2800" b="1" i="0" u="none" strike="noStrike" cap="none">
                <a:solidFill>
                  <a:schemeClr val="accent1"/>
                </a:solidFill>
                <a:latin typeface="Montserrat Alternates"/>
                <a:ea typeface="Montserrat Alternates"/>
                <a:cs typeface="Montserrat Alternates"/>
                <a:sym typeface="Montserrat Alternates"/>
              </a:defRPr>
            </a:lvl7pPr>
            <a:lvl8pPr marR="0" lvl="7" algn="l" rtl="0">
              <a:lnSpc>
                <a:spcPct val="100000"/>
              </a:lnSpc>
              <a:spcBef>
                <a:spcPts val="0"/>
              </a:spcBef>
              <a:spcAft>
                <a:spcPts val="0"/>
              </a:spcAft>
              <a:buClr>
                <a:schemeClr val="accent1"/>
              </a:buClr>
              <a:buSzPts val="2800"/>
              <a:buFont typeface="Montserrat Alternates"/>
              <a:buNone/>
              <a:defRPr sz="2800" b="1" i="0" u="none" strike="noStrike" cap="none">
                <a:solidFill>
                  <a:schemeClr val="accent1"/>
                </a:solidFill>
                <a:latin typeface="Montserrat Alternates"/>
                <a:ea typeface="Montserrat Alternates"/>
                <a:cs typeface="Montserrat Alternates"/>
                <a:sym typeface="Montserrat Alternates"/>
              </a:defRPr>
            </a:lvl8pPr>
            <a:lvl9pPr marR="0" lvl="8" algn="l" rtl="0">
              <a:lnSpc>
                <a:spcPct val="100000"/>
              </a:lnSpc>
              <a:spcBef>
                <a:spcPts val="0"/>
              </a:spcBef>
              <a:spcAft>
                <a:spcPts val="0"/>
              </a:spcAft>
              <a:buClr>
                <a:schemeClr val="accent1"/>
              </a:buClr>
              <a:buSzPts val="2800"/>
              <a:buFont typeface="Montserrat Alternates"/>
              <a:buNone/>
              <a:defRPr sz="2800" b="1" i="0" u="none" strike="noStrike" cap="none">
                <a:solidFill>
                  <a:schemeClr val="accent1"/>
                </a:solidFill>
                <a:latin typeface="Montserrat Alternates"/>
                <a:ea typeface="Montserrat Alternates"/>
                <a:cs typeface="Montserrat Alternates"/>
                <a:sym typeface="Montserrat Alternates"/>
              </a:defRPr>
            </a:lvl9pPr>
          </a:lstStyle>
          <a:p>
            <a:pPr algn="ctr"/>
            <a:r>
              <a:rPr lang="fr-FR" sz="1600" dirty="0"/>
              <a:t>Optimiser</a:t>
            </a:r>
            <a:endParaRPr lang="fr-FR" sz="1600" dirty="0">
              <a:solidFill>
                <a:schemeClr val="bg1"/>
              </a:solidFill>
            </a:endParaRPr>
          </a:p>
        </p:txBody>
      </p:sp>
      <p:grpSp>
        <p:nvGrpSpPr>
          <p:cNvPr id="6" name="Group 5"/>
          <p:cNvGrpSpPr/>
          <p:nvPr/>
        </p:nvGrpSpPr>
        <p:grpSpPr>
          <a:xfrm>
            <a:off x="2975094" y="966190"/>
            <a:ext cx="3242859" cy="2322194"/>
            <a:chOff x="3074003" y="783970"/>
            <a:chExt cx="2784510" cy="2334376"/>
          </a:xfrm>
        </p:grpSpPr>
        <p:sp>
          <p:nvSpPr>
            <p:cNvPr id="41" name="Arc 40"/>
            <p:cNvSpPr/>
            <p:nvPr/>
          </p:nvSpPr>
          <p:spPr>
            <a:xfrm rot="6065198">
              <a:off x="2887719" y="970254"/>
              <a:ext cx="2334376" cy="1961807"/>
            </a:xfrm>
            <a:prstGeom prst="arc">
              <a:avLst>
                <a:gd name="adj1" fmla="val 15483667"/>
                <a:gd name="adj2" fmla="val 602259"/>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5" name="Arc 4"/>
            <p:cNvSpPr/>
            <p:nvPr/>
          </p:nvSpPr>
          <p:spPr>
            <a:xfrm rot="16200000">
              <a:off x="4918310" y="1594945"/>
              <a:ext cx="1061931" cy="818475"/>
            </a:xfrm>
            <a:prstGeom prst="arc">
              <a:avLst>
                <a:gd name="adj1" fmla="val 16200000"/>
                <a:gd name="adj2" fmla="val 11702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grpSp>
      <p:cxnSp>
        <p:nvCxnSpPr>
          <p:cNvPr id="8" name="Straight Arrow Connector 7"/>
          <p:cNvCxnSpPr>
            <a:stCxn id="38" idx="4"/>
          </p:cNvCxnSpPr>
          <p:nvPr/>
        </p:nvCxnSpPr>
        <p:spPr>
          <a:xfrm>
            <a:off x="6149606" y="2056742"/>
            <a:ext cx="0" cy="9403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80336719"/>
      </p:ext>
    </p:extLst>
  </p:cSld>
  <p:clrMapOvr>
    <a:masterClrMapping/>
  </p:clrMapOvr>
  <p:transition spd="slow">
    <p:push dir="u"/>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34"/>
        <p:cNvGrpSpPr/>
        <p:nvPr/>
      </p:nvGrpSpPr>
      <p:grpSpPr>
        <a:xfrm>
          <a:off x="0" y="0"/>
          <a:ext cx="0" cy="0"/>
          <a:chOff x="0" y="0"/>
          <a:chExt cx="0" cy="0"/>
        </a:xfrm>
      </p:grpSpPr>
      <p:sp>
        <p:nvSpPr>
          <p:cNvPr id="536" name="Google Shape;536;p61"/>
          <p:cNvSpPr txBox="1">
            <a:spLocks noGrp="1"/>
          </p:cNvSpPr>
          <p:nvPr>
            <p:ph type="title"/>
          </p:nvPr>
        </p:nvSpPr>
        <p:spPr>
          <a:xfrm>
            <a:off x="1417166" y="270343"/>
            <a:ext cx="5296666" cy="755700"/>
          </a:xfrm>
          <a:prstGeom prst="rect">
            <a:avLst/>
          </a:prstGeom>
        </p:spPr>
        <p:txBody>
          <a:bodyPr spcFirstLastPara="1" wrap="square" lIns="91425" tIns="91425" rIns="91425" bIns="91425" anchor="ctr" anchorCtr="0">
            <a:noAutofit/>
          </a:bodyPr>
          <a:lstStyle/>
          <a:p>
            <a:r>
              <a:rPr lang="fr-FR" dirty="0">
                <a:solidFill>
                  <a:schemeClr val="accent2"/>
                </a:solidFill>
                <a:latin typeface="Montserrat ExtraBold" panose="00000900000000000000" pitchFamily="2" charset="0"/>
              </a:rPr>
              <a:t>Modèle de Prédiction</a:t>
            </a:r>
            <a:endParaRPr dirty="0"/>
          </a:p>
        </p:txBody>
      </p:sp>
      <p:sp>
        <p:nvSpPr>
          <p:cNvPr id="551" name="Google Shape;551;p61"/>
          <p:cNvSpPr/>
          <p:nvPr/>
        </p:nvSpPr>
        <p:spPr>
          <a:xfrm>
            <a:off x="492045" y="0"/>
            <a:ext cx="299744" cy="1234986"/>
          </a:xfrm>
          <a:custGeom>
            <a:avLst/>
            <a:gdLst/>
            <a:ahLst/>
            <a:cxnLst/>
            <a:rect l="l" t="t" r="r" b="b"/>
            <a:pathLst>
              <a:path w="11670" h="48082" fill="none" extrusionOk="0">
                <a:moveTo>
                  <a:pt x="11599" y="0"/>
                </a:moveTo>
                <a:lnTo>
                  <a:pt x="11670" y="21647"/>
                </a:lnTo>
                <a:lnTo>
                  <a:pt x="1" y="34388"/>
                </a:lnTo>
                <a:lnTo>
                  <a:pt x="1" y="48081"/>
                </a:lnTo>
                <a:lnTo>
                  <a:pt x="6097" y="48081"/>
                </a:lnTo>
              </a:path>
            </a:pathLst>
          </a:custGeom>
          <a:solidFill>
            <a:schemeClr val="lt1"/>
          </a:solidFill>
          <a:ln w="19050" cap="flat" cmpd="sng">
            <a:solidFill>
              <a:schemeClr val="lt1"/>
            </a:solidFill>
            <a:prstDash val="solid"/>
            <a:miter lim="23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2" name="Google Shape;552;p61"/>
          <p:cNvGrpSpPr/>
          <p:nvPr/>
        </p:nvGrpSpPr>
        <p:grpSpPr>
          <a:xfrm>
            <a:off x="629692" y="1105264"/>
            <a:ext cx="144992" cy="269768"/>
            <a:chOff x="629692" y="1105264"/>
            <a:chExt cx="144992" cy="269768"/>
          </a:xfrm>
        </p:grpSpPr>
        <p:sp>
          <p:nvSpPr>
            <p:cNvPr id="553" name="Google Shape;553;p61"/>
            <p:cNvSpPr/>
            <p:nvPr/>
          </p:nvSpPr>
          <p:spPr>
            <a:xfrm>
              <a:off x="629692" y="1105264"/>
              <a:ext cx="144992" cy="135206"/>
            </a:xfrm>
            <a:custGeom>
              <a:avLst/>
              <a:gdLst/>
              <a:ahLst/>
              <a:cxnLst/>
              <a:rect l="l" t="t" r="r" b="b"/>
              <a:pathLst>
                <a:path w="5645" h="5264" fill="none" extrusionOk="0">
                  <a:moveTo>
                    <a:pt x="0" y="5264"/>
                  </a:moveTo>
                  <a:lnTo>
                    <a:pt x="5644" y="1"/>
                  </a:lnTo>
                </a:path>
              </a:pathLst>
            </a:custGeom>
            <a:solidFill>
              <a:schemeClr val="lt1"/>
            </a:solidFill>
            <a:ln w="22625" cap="flat" cmpd="sng">
              <a:solidFill>
                <a:schemeClr val="lt1"/>
              </a:solidFill>
              <a:prstDash val="solid"/>
              <a:miter lim="23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61"/>
            <p:cNvSpPr/>
            <p:nvPr/>
          </p:nvSpPr>
          <p:spPr>
            <a:xfrm>
              <a:off x="635188" y="1229450"/>
              <a:ext cx="135822" cy="145583"/>
            </a:xfrm>
            <a:custGeom>
              <a:avLst/>
              <a:gdLst/>
              <a:ahLst/>
              <a:cxnLst/>
              <a:rect l="l" t="t" r="r" b="b"/>
              <a:pathLst>
                <a:path w="5288" h="5668" fill="none" extrusionOk="0">
                  <a:moveTo>
                    <a:pt x="0" y="0"/>
                  </a:moveTo>
                  <a:lnTo>
                    <a:pt x="5287" y="5668"/>
                  </a:lnTo>
                </a:path>
              </a:pathLst>
            </a:custGeom>
            <a:solidFill>
              <a:schemeClr val="lt1"/>
            </a:solidFill>
            <a:ln w="22625" cap="flat" cmpd="sng">
              <a:solidFill>
                <a:schemeClr val="lt1"/>
              </a:solidFill>
              <a:prstDash val="solid"/>
              <a:miter lim="23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5" name="Google Shape;555;p61">
            <a:hlinkClick r:id="rId3" action="ppaction://hlinksldjump"/>
          </p:cNvPr>
          <p:cNvSpPr/>
          <p:nvPr/>
        </p:nvSpPr>
        <p:spPr>
          <a:xfrm>
            <a:off x="662726" y="431825"/>
            <a:ext cx="254100" cy="254100"/>
          </a:xfrm>
          <a:prstGeom prst="ellipse">
            <a:avLst/>
          </a:prstGeom>
          <a:solidFill>
            <a:schemeClr val="dk1"/>
          </a:solidFill>
          <a:ln w="28575" cap="flat" cmpd="sng">
            <a:solidFill>
              <a:schemeClr val="accent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b="1">
                <a:solidFill>
                  <a:schemeClr val="lt1"/>
                </a:solidFill>
                <a:latin typeface="Montserrat"/>
                <a:ea typeface="Montserrat"/>
                <a:cs typeface="Montserrat"/>
                <a:sym typeface="Montserrat"/>
              </a:rPr>
              <a:t>T</a:t>
            </a:r>
            <a:endParaRPr sz="1600" b="1"/>
          </a:p>
        </p:txBody>
      </p:sp>
      <p:sp>
        <p:nvSpPr>
          <p:cNvPr id="556" name="Google Shape;556;p61">
            <a:hlinkClick r:id="rId4" action="ppaction://hlinksldjump"/>
          </p:cNvPr>
          <p:cNvSpPr/>
          <p:nvPr/>
        </p:nvSpPr>
        <p:spPr>
          <a:xfrm>
            <a:off x="404400" y="796152"/>
            <a:ext cx="175200" cy="175200"/>
          </a:xfrm>
          <a:prstGeom prst="ellipse">
            <a:avLst/>
          </a:prstGeom>
          <a:solidFill>
            <a:schemeClr val="dk1"/>
          </a:solidFill>
          <a:ln w="28575" cap="flat" cmpd="sng">
            <a:solidFill>
              <a:schemeClr val="accent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sz="1000" b="1">
                <a:solidFill>
                  <a:schemeClr val="lt1"/>
                </a:solidFill>
                <a:latin typeface="Montserrat"/>
                <a:ea typeface="Montserrat"/>
                <a:cs typeface="Montserrat"/>
                <a:sym typeface="Montserrat"/>
              </a:rPr>
              <a:t>1</a:t>
            </a:r>
            <a:endParaRPr sz="1000"/>
          </a:p>
        </p:txBody>
      </p:sp>
      <p:sp>
        <p:nvSpPr>
          <p:cNvPr id="557" name="Google Shape;557;p61">
            <a:hlinkClick r:id="" action="ppaction://hlinkshowjump?jump=previousslide"/>
          </p:cNvPr>
          <p:cNvSpPr/>
          <p:nvPr/>
        </p:nvSpPr>
        <p:spPr>
          <a:xfrm rot="10800000">
            <a:off x="745722" y="1066461"/>
            <a:ext cx="88200" cy="88200"/>
          </a:xfrm>
          <a:prstGeom prst="ellipse">
            <a:avLst/>
          </a:prstGeom>
          <a:solidFill>
            <a:schemeClr val="accent2"/>
          </a:solidFill>
          <a:ln w="28575" cap="flat" cmpd="sng">
            <a:solidFill>
              <a:schemeClr val="accent2"/>
            </a:solidFill>
            <a:prstDash val="solid"/>
            <a:round/>
            <a:headEnd type="none" w="sm" len="sm"/>
            <a:tailEnd type="none" w="sm" len="sm"/>
          </a:ln>
        </p:spPr>
        <p:txBody>
          <a:bodyPr spcFirstLastPara="1" wrap="square" lIns="0" tIns="0" rIns="0" bIns="0" anchor="ctr" anchorCtr="0">
            <a:noAutofit/>
          </a:bodyPr>
          <a:lstStyle/>
          <a:p>
            <a:pPr marL="0" lvl="0" indent="0" algn="l" rtl="0">
              <a:spcBef>
                <a:spcPts val="0"/>
              </a:spcBef>
              <a:spcAft>
                <a:spcPts val="0"/>
              </a:spcAft>
              <a:buNone/>
            </a:pPr>
            <a:r>
              <a:rPr lang="en" sz="1200">
                <a:solidFill>
                  <a:schemeClr val="dk1"/>
                </a:solidFill>
                <a:latin typeface="Montserrat"/>
                <a:ea typeface="Montserrat"/>
                <a:cs typeface="Montserrat"/>
                <a:sym typeface="Montserrat"/>
              </a:rPr>
              <a:t>🠺</a:t>
            </a:r>
            <a:endParaRPr sz="1200">
              <a:solidFill>
                <a:schemeClr val="dk1"/>
              </a:solidFill>
              <a:latin typeface="Montserrat"/>
              <a:ea typeface="Montserrat"/>
              <a:cs typeface="Montserrat"/>
              <a:sym typeface="Montserrat"/>
            </a:endParaRPr>
          </a:p>
        </p:txBody>
      </p:sp>
      <p:sp>
        <p:nvSpPr>
          <p:cNvPr id="558" name="Google Shape;558;p61">
            <a:hlinkClick r:id="" action="ppaction://hlinkshowjump?jump=nextslide"/>
          </p:cNvPr>
          <p:cNvSpPr/>
          <p:nvPr/>
        </p:nvSpPr>
        <p:spPr>
          <a:xfrm>
            <a:off x="745525" y="1325689"/>
            <a:ext cx="88500" cy="88500"/>
          </a:xfrm>
          <a:prstGeom prst="ellipse">
            <a:avLst/>
          </a:prstGeom>
          <a:solidFill>
            <a:schemeClr val="accent2"/>
          </a:solidFill>
          <a:ln w="28575" cap="flat" cmpd="sng">
            <a:solidFill>
              <a:schemeClr val="accent2"/>
            </a:solidFill>
            <a:prstDash val="solid"/>
            <a:round/>
            <a:headEnd type="none" w="sm" len="sm"/>
            <a:tailEnd type="none" w="sm" len="sm"/>
          </a:ln>
        </p:spPr>
        <p:txBody>
          <a:bodyPr spcFirstLastPara="1" wrap="square" lIns="0" tIns="91425" rIns="91425" bIns="91425" anchor="ctr" anchorCtr="0">
            <a:noAutofit/>
          </a:bodyPr>
          <a:lstStyle/>
          <a:p>
            <a:pPr marL="0" lvl="0" indent="0" algn="l" rtl="0">
              <a:spcBef>
                <a:spcPts val="0"/>
              </a:spcBef>
              <a:spcAft>
                <a:spcPts val="0"/>
              </a:spcAft>
              <a:buNone/>
            </a:pPr>
            <a:r>
              <a:rPr lang="en" sz="1200">
                <a:solidFill>
                  <a:schemeClr val="dk1"/>
                </a:solidFill>
                <a:latin typeface="Montserrat"/>
                <a:ea typeface="Montserrat"/>
                <a:cs typeface="Montserrat"/>
                <a:sym typeface="Montserrat"/>
              </a:rPr>
              <a:t>🠺</a:t>
            </a:r>
            <a:endParaRPr sz="1200">
              <a:solidFill>
                <a:schemeClr val="dk1"/>
              </a:solidFill>
              <a:latin typeface="Montserrat"/>
              <a:ea typeface="Montserrat"/>
              <a:cs typeface="Montserrat"/>
              <a:sym typeface="Montserrat"/>
            </a:endParaRPr>
          </a:p>
        </p:txBody>
      </p:sp>
      <p:sp>
        <p:nvSpPr>
          <p:cNvPr id="53" name="Rectangle 52"/>
          <p:cNvSpPr/>
          <p:nvPr/>
        </p:nvSpPr>
        <p:spPr>
          <a:xfrm>
            <a:off x="1054460" y="874888"/>
            <a:ext cx="3978178" cy="769441"/>
          </a:xfrm>
          <a:prstGeom prst="rect">
            <a:avLst/>
          </a:prstGeom>
        </p:spPr>
        <p:txBody>
          <a:bodyPr wrap="square">
            <a:spAutoFit/>
          </a:bodyPr>
          <a:lstStyle/>
          <a:p>
            <a:r>
              <a:rPr lang="fr-FR" sz="1600" dirty="0" smtClean="0">
                <a:solidFill>
                  <a:schemeClr val="accent2"/>
                </a:solidFill>
                <a:latin typeface="Montserrat ExtraBold" panose="00000900000000000000" pitchFamily="2" charset="0"/>
                <a:ea typeface="Montserrat ExtraBold"/>
                <a:cs typeface="Montserrat ExtraBold"/>
                <a:sym typeface="Montserrat ExtraBold"/>
              </a:rPr>
              <a:t>Modélisation </a:t>
            </a:r>
            <a:r>
              <a:rPr lang="fr-FR" sz="1600" dirty="0">
                <a:solidFill>
                  <a:schemeClr val="accent2"/>
                </a:solidFill>
                <a:latin typeface="Montserrat ExtraBold" panose="00000900000000000000" pitchFamily="2" charset="0"/>
                <a:ea typeface="Montserrat ExtraBold"/>
                <a:cs typeface="Montserrat ExtraBold"/>
                <a:sym typeface="Montserrat ExtraBold"/>
              </a:rPr>
              <a:t>et Évaluation avec </a:t>
            </a:r>
            <a:r>
              <a:rPr lang="fr-FR" sz="1600" dirty="0" smtClean="0">
                <a:solidFill>
                  <a:schemeClr val="accent2"/>
                </a:solidFill>
                <a:latin typeface="Montserrat ExtraBold" panose="00000900000000000000" pitchFamily="2" charset="0"/>
                <a:ea typeface="Montserrat ExtraBold"/>
                <a:cs typeface="Montserrat ExtraBold"/>
                <a:sym typeface="Montserrat ExtraBold"/>
              </a:rPr>
              <a:t>L'arbre de décision :</a:t>
            </a:r>
            <a:r>
              <a:rPr lang="fr-FR" sz="1200" b="1" dirty="0" smtClean="0">
                <a:solidFill>
                  <a:srgbClr val="ECECEC"/>
                </a:solidFill>
                <a:latin typeface="Sitka Heading" pitchFamily="2" charset="0"/>
              </a:rPr>
              <a:t/>
            </a:r>
            <a:br>
              <a:rPr lang="fr-FR" sz="1200" b="1" dirty="0" smtClean="0">
                <a:solidFill>
                  <a:srgbClr val="ECECEC"/>
                </a:solidFill>
                <a:latin typeface="Sitka Heading" pitchFamily="2" charset="0"/>
              </a:rPr>
            </a:br>
            <a:endParaRPr lang="fr-FR" sz="1200" dirty="0">
              <a:solidFill>
                <a:srgbClr val="ECECEC"/>
              </a:solidFill>
              <a:latin typeface="Sitka Heading" pitchFamily="2" charset="0"/>
            </a:endParaRPr>
          </a:p>
        </p:txBody>
      </p:sp>
      <p:sp>
        <p:nvSpPr>
          <p:cNvPr id="57" name="Google Shape;404;p56"/>
          <p:cNvSpPr/>
          <p:nvPr/>
        </p:nvSpPr>
        <p:spPr>
          <a:xfrm>
            <a:off x="1021966" y="1553544"/>
            <a:ext cx="724200" cy="724200"/>
          </a:xfrm>
          <a:prstGeom prst="donut">
            <a:avLst>
              <a:gd name="adj" fmla="val 11487"/>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405;p56"/>
          <p:cNvSpPr/>
          <p:nvPr/>
        </p:nvSpPr>
        <p:spPr>
          <a:xfrm>
            <a:off x="986961" y="2804946"/>
            <a:ext cx="724200" cy="724200"/>
          </a:xfrm>
          <a:prstGeom prst="donut">
            <a:avLst>
              <a:gd name="adj" fmla="val 11487"/>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353;p54">
            <a:hlinkClick r:id="rId4" action="ppaction://hlinksldjump"/>
            <a:extLst>
              <a:ext uri="{FF2B5EF4-FFF2-40B4-BE49-F238E27FC236}">
                <a16:creationId xmlns:a16="http://schemas.microsoft.com/office/drawing/2014/main" xmlns="" id="{7A6C6BEE-2379-4590-920F-323F2E31B897}"/>
              </a:ext>
            </a:extLst>
          </p:cNvPr>
          <p:cNvSpPr txBox="1">
            <a:spLocks/>
          </p:cNvSpPr>
          <p:nvPr/>
        </p:nvSpPr>
        <p:spPr>
          <a:xfrm>
            <a:off x="1055566" y="1526893"/>
            <a:ext cx="657000" cy="7572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b="1" dirty="0">
                <a:solidFill>
                  <a:schemeClr val="bg1"/>
                </a:solidFill>
              </a:rPr>
              <a:t>01</a:t>
            </a:r>
          </a:p>
        </p:txBody>
      </p:sp>
      <p:sp>
        <p:nvSpPr>
          <p:cNvPr id="63" name="Google Shape;353;p54">
            <a:hlinkClick r:id="rId4" action="ppaction://hlinksldjump"/>
            <a:extLst>
              <a:ext uri="{FF2B5EF4-FFF2-40B4-BE49-F238E27FC236}">
                <a16:creationId xmlns:a16="http://schemas.microsoft.com/office/drawing/2014/main" xmlns="" id="{048287E5-5712-4410-8A20-B8746A1A40DD}"/>
              </a:ext>
            </a:extLst>
          </p:cNvPr>
          <p:cNvSpPr txBox="1">
            <a:spLocks/>
          </p:cNvSpPr>
          <p:nvPr/>
        </p:nvSpPr>
        <p:spPr>
          <a:xfrm>
            <a:off x="1021966" y="2768342"/>
            <a:ext cx="657000" cy="7572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b="1" dirty="0">
                <a:solidFill>
                  <a:schemeClr val="bg1"/>
                </a:solidFill>
              </a:rPr>
              <a:t>02</a:t>
            </a:r>
          </a:p>
        </p:txBody>
      </p:sp>
      <p:grpSp>
        <p:nvGrpSpPr>
          <p:cNvPr id="23" name="Group 22"/>
          <p:cNvGrpSpPr/>
          <p:nvPr/>
        </p:nvGrpSpPr>
        <p:grpSpPr>
          <a:xfrm>
            <a:off x="2957958" y="1526659"/>
            <a:ext cx="724200" cy="757200"/>
            <a:chOff x="5367972" y="2015207"/>
            <a:chExt cx="724200" cy="757200"/>
          </a:xfrm>
        </p:grpSpPr>
        <p:sp>
          <p:nvSpPr>
            <p:cNvPr id="59" name="Google Shape;406;p56"/>
            <p:cNvSpPr/>
            <p:nvPr/>
          </p:nvSpPr>
          <p:spPr>
            <a:xfrm>
              <a:off x="5367972" y="2048207"/>
              <a:ext cx="724200" cy="724200"/>
            </a:xfrm>
            <a:prstGeom prst="donut">
              <a:avLst>
                <a:gd name="adj" fmla="val 11487"/>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353;p54">
              <a:hlinkClick r:id="rId4" action="ppaction://hlinksldjump"/>
              <a:extLst>
                <a:ext uri="{FF2B5EF4-FFF2-40B4-BE49-F238E27FC236}">
                  <a16:creationId xmlns:a16="http://schemas.microsoft.com/office/drawing/2014/main" xmlns="" id="{9002A279-578D-4B8A-99EB-9ECA8DD8CEBD}"/>
                </a:ext>
              </a:extLst>
            </p:cNvPr>
            <p:cNvSpPr txBox="1">
              <a:spLocks/>
            </p:cNvSpPr>
            <p:nvPr/>
          </p:nvSpPr>
          <p:spPr>
            <a:xfrm>
              <a:off x="5406804" y="2015207"/>
              <a:ext cx="657000" cy="7572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b="1" dirty="0" smtClean="0">
                  <a:solidFill>
                    <a:schemeClr val="bg1"/>
                  </a:solidFill>
                </a:rPr>
                <a:t>03</a:t>
              </a:r>
              <a:endParaRPr lang="en" b="1" dirty="0">
                <a:solidFill>
                  <a:schemeClr val="bg1"/>
                </a:solidFill>
              </a:endParaRPr>
            </a:p>
          </p:txBody>
        </p:sp>
      </p:grpSp>
      <p:sp>
        <p:nvSpPr>
          <p:cNvPr id="70" name="Google Shape;399;p56"/>
          <p:cNvSpPr txBox="1">
            <a:spLocks/>
          </p:cNvSpPr>
          <p:nvPr/>
        </p:nvSpPr>
        <p:spPr>
          <a:xfrm>
            <a:off x="618566" y="2289082"/>
            <a:ext cx="1597200" cy="381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800"/>
              <a:buFont typeface="Montserrat ExtraBold"/>
              <a:buNone/>
              <a:defRPr sz="2800" b="0" i="0" u="none" strike="noStrike" cap="none">
                <a:solidFill>
                  <a:schemeClr val="accen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accent1"/>
              </a:buClr>
              <a:buSzPts val="2800"/>
              <a:buFont typeface="Montserrat Alternates"/>
              <a:buNone/>
              <a:defRPr sz="2800" b="1" i="0" u="none" strike="noStrike" cap="none">
                <a:solidFill>
                  <a:schemeClr val="accent1"/>
                </a:solidFill>
                <a:latin typeface="Montserrat Alternates"/>
                <a:ea typeface="Montserrat Alternates"/>
                <a:cs typeface="Montserrat Alternates"/>
                <a:sym typeface="Montserrat Alternates"/>
              </a:defRPr>
            </a:lvl2pPr>
            <a:lvl3pPr marR="0" lvl="2" algn="l" rtl="0">
              <a:lnSpc>
                <a:spcPct val="100000"/>
              </a:lnSpc>
              <a:spcBef>
                <a:spcPts val="0"/>
              </a:spcBef>
              <a:spcAft>
                <a:spcPts val="0"/>
              </a:spcAft>
              <a:buClr>
                <a:schemeClr val="accent1"/>
              </a:buClr>
              <a:buSzPts val="2800"/>
              <a:buFont typeface="Montserrat Alternates"/>
              <a:buNone/>
              <a:defRPr sz="2800" b="1" i="0" u="none" strike="noStrike" cap="none">
                <a:solidFill>
                  <a:schemeClr val="accent1"/>
                </a:solidFill>
                <a:latin typeface="Montserrat Alternates"/>
                <a:ea typeface="Montserrat Alternates"/>
                <a:cs typeface="Montserrat Alternates"/>
                <a:sym typeface="Montserrat Alternates"/>
              </a:defRPr>
            </a:lvl3pPr>
            <a:lvl4pPr marR="0" lvl="3" algn="l" rtl="0">
              <a:lnSpc>
                <a:spcPct val="100000"/>
              </a:lnSpc>
              <a:spcBef>
                <a:spcPts val="0"/>
              </a:spcBef>
              <a:spcAft>
                <a:spcPts val="0"/>
              </a:spcAft>
              <a:buClr>
                <a:schemeClr val="accent1"/>
              </a:buClr>
              <a:buSzPts val="2800"/>
              <a:buFont typeface="Montserrat Alternates"/>
              <a:buNone/>
              <a:defRPr sz="2800" b="1" i="0" u="none" strike="noStrike" cap="none">
                <a:solidFill>
                  <a:schemeClr val="accent1"/>
                </a:solidFill>
                <a:latin typeface="Montserrat Alternates"/>
                <a:ea typeface="Montserrat Alternates"/>
                <a:cs typeface="Montserrat Alternates"/>
                <a:sym typeface="Montserrat Alternates"/>
              </a:defRPr>
            </a:lvl4pPr>
            <a:lvl5pPr marR="0" lvl="4" algn="l" rtl="0">
              <a:lnSpc>
                <a:spcPct val="100000"/>
              </a:lnSpc>
              <a:spcBef>
                <a:spcPts val="0"/>
              </a:spcBef>
              <a:spcAft>
                <a:spcPts val="0"/>
              </a:spcAft>
              <a:buClr>
                <a:schemeClr val="accent1"/>
              </a:buClr>
              <a:buSzPts val="2800"/>
              <a:buFont typeface="Montserrat Alternates"/>
              <a:buNone/>
              <a:defRPr sz="2800" b="1" i="0" u="none" strike="noStrike" cap="none">
                <a:solidFill>
                  <a:schemeClr val="accent1"/>
                </a:solidFill>
                <a:latin typeface="Montserrat Alternates"/>
                <a:ea typeface="Montserrat Alternates"/>
                <a:cs typeface="Montserrat Alternates"/>
                <a:sym typeface="Montserrat Alternates"/>
              </a:defRPr>
            </a:lvl5pPr>
            <a:lvl6pPr marR="0" lvl="5" algn="l" rtl="0">
              <a:lnSpc>
                <a:spcPct val="100000"/>
              </a:lnSpc>
              <a:spcBef>
                <a:spcPts val="0"/>
              </a:spcBef>
              <a:spcAft>
                <a:spcPts val="0"/>
              </a:spcAft>
              <a:buClr>
                <a:schemeClr val="accent1"/>
              </a:buClr>
              <a:buSzPts val="2800"/>
              <a:buFont typeface="Montserrat Alternates"/>
              <a:buNone/>
              <a:defRPr sz="2800" b="1" i="0" u="none" strike="noStrike" cap="none">
                <a:solidFill>
                  <a:schemeClr val="accent1"/>
                </a:solidFill>
                <a:latin typeface="Montserrat Alternates"/>
                <a:ea typeface="Montserrat Alternates"/>
                <a:cs typeface="Montserrat Alternates"/>
                <a:sym typeface="Montserrat Alternates"/>
              </a:defRPr>
            </a:lvl6pPr>
            <a:lvl7pPr marR="0" lvl="6" algn="l" rtl="0">
              <a:lnSpc>
                <a:spcPct val="100000"/>
              </a:lnSpc>
              <a:spcBef>
                <a:spcPts val="0"/>
              </a:spcBef>
              <a:spcAft>
                <a:spcPts val="0"/>
              </a:spcAft>
              <a:buClr>
                <a:schemeClr val="accent1"/>
              </a:buClr>
              <a:buSzPts val="2800"/>
              <a:buFont typeface="Montserrat Alternates"/>
              <a:buNone/>
              <a:defRPr sz="2800" b="1" i="0" u="none" strike="noStrike" cap="none">
                <a:solidFill>
                  <a:schemeClr val="accent1"/>
                </a:solidFill>
                <a:latin typeface="Montserrat Alternates"/>
                <a:ea typeface="Montserrat Alternates"/>
                <a:cs typeface="Montserrat Alternates"/>
                <a:sym typeface="Montserrat Alternates"/>
              </a:defRPr>
            </a:lvl7pPr>
            <a:lvl8pPr marR="0" lvl="7" algn="l" rtl="0">
              <a:lnSpc>
                <a:spcPct val="100000"/>
              </a:lnSpc>
              <a:spcBef>
                <a:spcPts val="0"/>
              </a:spcBef>
              <a:spcAft>
                <a:spcPts val="0"/>
              </a:spcAft>
              <a:buClr>
                <a:schemeClr val="accent1"/>
              </a:buClr>
              <a:buSzPts val="2800"/>
              <a:buFont typeface="Montserrat Alternates"/>
              <a:buNone/>
              <a:defRPr sz="2800" b="1" i="0" u="none" strike="noStrike" cap="none">
                <a:solidFill>
                  <a:schemeClr val="accent1"/>
                </a:solidFill>
                <a:latin typeface="Montserrat Alternates"/>
                <a:ea typeface="Montserrat Alternates"/>
                <a:cs typeface="Montserrat Alternates"/>
                <a:sym typeface="Montserrat Alternates"/>
              </a:defRPr>
            </a:lvl8pPr>
            <a:lvl9pPr marR="0" lvl="8" algn="l" rtl="0">
              <a:lnSpc>
                <a:spcPct val="100000"/>
              </a:lnSpc>
              <a:spcBef>
                <a:spcPts val="0"/>
              </a:spcBef>
              <a:spcAft>
                <a:spcPts val="0"/>
              </a:spcAft>
              <a:buClr>
                <a:schemeClr val="accent1"/>
              </a:buClr>
              <a:buSzPts val="2800"/>
              <a:buFont typeface="Montserrat Alternates"/>
              <a:buNone/>
              <a:defRPr sz="2800" b="1" i="0" u="none" strike="noStrike" cap="none">
                <a:solidFill>
                  <a:schemeClr val="accent1"/>
                </a:solidFill>
                <a:latin typeface="Montserrat Alternates"/>
                <a:ea typeface="Montserrat Alternates"/>
                <a:cs typeface="Montserrat Alternates"/>
                <a:sym typeface="Montserrat Alternates"/>
              </a:defRPr>
            </a:lvl9pPr>
          </a:lstStyle>
          <a:p>
            <a:pPr algn="ctr"/>
            <a:r>
              <a:rPr lang="fr-FR" sz="1400" dirty="0" smtClean="0"/>
              <a:t>Initialiser</a:t>
            </a:r>
            <a:endParaRPr lang="fr-FR" sz="1400" dirty="0">
              <a:solidFill>
                <a:schemeClr val="bg1"/>
              </a:solidFill>
            </a:endParaRPr>
          </a:p>
        </p:txBody>
      </p:sp>
      <p:sp>
        <p:nvSpPr>
          <p:cNvPr id="72" name="Google Shape;399;p56"/>
          <p:cNvSpPr txBox="1">
            <a:spLocks/>
          </p:cNvSpPr>
          <p:nvPr/>
        </p:nvSpPr>
        <p:spPr>
          <a:xfrm>
            <a:off x="559906" y="3562146"/>
            <a:ext cx="1597200" cy="381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800"/>
              <a:buFont typeface="Montserrat ExtraBold"/>
              <a:buNone/>
              <a:defRPr sz="2800" b="0" i="0" u="none" strike="noStrike" cap="none">
                <a:solidFill>
                  <a:schemeClr val="accen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accent1"/>
              </a:buClr>
              <a:buSzPts val="2800"/>
              <a:buFont typeface="Montserrat Alternates"/>
              <a:buNone/>
              <a:defRPr sz="2800" b="1" i="0" u="none" strike="noStrike" cap="none">
                <a:solidFill>
                  <a:schemeClr val="accent1"/>
                </a:solidFill>
                <a:latin typeface="Montserrat Alternates"/>
                <a:ea typeface="Montserrat Alternates"/>
                <a:cs typeface="Montserrat Alternates"/>
                <a:sym typeface="Montserrat Alternates"/>
              </a:defRPr>
            </a:lvl2pPr>
            <a:lvl3pPr marR="0" lvl="2" algn="l" rtl="0">
              <a:lnSpc>
                <a:spcPct val="100000"/>
              </a:lnSpc>
              <a:spcBef>
                <a:spcPts val="0"/>
              </a:spcBef>
              <a:spcAft>
                <a:spcPts val="0"/>
              </a:spcAft>
              <a:buClr>
                <a:schemeClr val="accent1"/>
              </a:buClr>
              <a:buSzPts val="2800"/>
              <a:buFont typeface="Montserrat Alternates"/>
              <a:buNone/>
              <a:defRPr sz="2800" b="1" i="0" u="none" strike="noStrike" cap="none">
                <a:solidFill>
                  <a:schemeClr val="accent1"/>
                </a:solidFill>
                <a:latin typeface="Montserrat Alternates"/>
                <a:ea typeface="Montserrat Alternates"/>
                <a:cs typeface="Montserrat Alternates"/>
                <a:sym typeface="Montserrat Alternates"/>
              </a:defRPr>
            </a:lvl3pPr>
            <a:lvl4pPr marR="0" lvl="3" algn="l" rtl="0">
              <a:lnSpc>
                <a:spcPct val="100000"/>
              </a:lnSpc>
              <a:spcBef>
                <a:spcPts val="0"/>
              </a:spcBef>
              <a:spcAft>
                <a:spcPts val="0"/>
              </a:spcAft>
              <a:buClr>
                <a:schemeClr val="accent1"/>
              </a:buClr>
              <a:buSzPts val="2800"/>
              <a:buFont typeface="Montserrat Alternates"/>
              <a:buNone/>
              <a:defRPr sz="2800" b="1" i="0" u="none" strike="noStrike" cap="none">
                <a:solidFill>
                  <a:schemeClr val="accent1"/>
                </a:solidFill>
                <a:latin typeface="Montserrat Alternates"/>
                <a:ea typeface="Montserrat Alternates"/>
                <a:cs typeface="Montserrat Alternates"/>
                <a:sym typeface="Montserrat Alternates"/>
              </a:defRPr>
            </a:lvl4pPr>
            <a:lvl5pPr marR="0" lvl="4" algn="l" rtl="0">
              <a:lnSpc>
                <a:spcPct val="100000"/>
              </a:lnSpc>
              <a:spcBef>
                <a:spcPts val="0"/>
              </a:spcBef>
              <a:spcAft>
                <a:spcPts val="0"/>
              </a:spcAft>
              <a:buClr>
                <a:schemeClr val="accent1"/>
              </a:buClr>
              <a:buSzPts val="2800"/>
              <a:buFont typeface="Montserrat Alternates"/>
              <a:buNone/>
              <a:defRPr sz="2800" b="1" i="0" u="none" strike="noStrike" cap="none">
                <a:solidFill>
                  <a:schemeClr val="accent1"/>
                </a:solidFill>
                <a:latin typeface="Montserrat Alternates"/>
                <a:ea typeface="Montserrat Alternates"/>
                <a:cs typeface="Montserrat Alternates"/>
                <a:sym typeface="Montserrat Alternates"/>
              </a:defRPr>
            </a:lvl5pPr>
            <a:lvl6pPr marR="0" lvl="5" algn="l" rtl="0">
              <a:lnSpc>
                <a:spcPct val="100000"/>
              </a:lnSpc>
              <a:spcBef>
                <a:spcPts val="0"/>
              </a:spcBef>
              <a:spcAft>
                <a:spcPts val="0"/>
              </a:spcAft>
              <a:buClr>
                <a:schemeClr val="accent1"/>
              </a:buClr>
              <a:buSzPts val="2800"/>
              <a:buFont typeface="Montserrat Alternates"/>
              <a:buNone/>
              <a:defRPr sz="2800" b="1" i="0" u="none" strike="noStrike" cap="none">
                <a:solidFill>
                  <a:schemeClr val="accent1"/>
                </a:solidFill>
                <a:latin typeface="Montserrat Alternates"/>
                <a:ea typeface="Montserrat Alternates"/>
                <a:cs typeface="Montserrat Alternates"/>
                <a:sym typeface="Montserrat Alternates"/>
              </a:defRPr>
            </a:lvl6pPr>
            <a:lvl7pPr marR="0" lvl="6" algn="l" rtl="0">
              <a:lnSpc>
                <a:spcPct val="100000"/>
              </a:lnSpc>
              <a:spcBef>
                <a:spcPts val="0"/>
              </a:spcBef>
              <a:spcAft>
                <a:spcPts val="0"/>
              </a:spcAft>
              <a:buClr>
                <a:schemeClr val="accent1"/>
              </a:buClr>
              <a:buSzPts val="2800"/>
              <a:buFont typeface="Montserrat Alternates"/>
              <a:buNone/>
              <a:defRPr sz="2800" b="1" i="0" u="none" strike="noStrike" cap="none">
                <a:solidFill>
                  <a:schemeClr val="accent1"/>
                </a:solidFill>
                <a:latin typeface="Montserrat Alternates"/>
                <a:ea typeface="Montserrat Alternates"/>
                <a:cs typeface="Montserrat Alternates"/>
                <a:sym typeface="Montserrat Alternates"/>
              </a:defRPr>
            </a:lvl7pPr>
            <a:lvl8pPr marR="0" lvl="7" algn="l" rtl="0">
              <a:lnSpc>
                <a:spcPct val="100000"/>
              </a:lnSpc>
              <a:spcBef>
                <a:spcPts val="0"/>
              </a:spcBef>
              <a:spcAft>
                <a:spcPts val="0"/>
              </a:spcAft>
              <a:buClr>
                <a:schemeClr val="accent1"/>
              </a:buClr>
              <a:buSzPts val="2800"/>
              <a:buFont typeface="Montserrat Alternates"/>
              <a:buNone/>
              <a:defRPr sz="2800" b="1" i="0" u="none" strike="noStrike" cap="none">
                <a:solidFill>
                  <a:schemeClr val="accent1"/>
                </a:solidFill>
                <a:latin typeface="Montserrat Alternates"/>
                <a:ea typeface="Montserrat Alternates"/>
                <a:cs typeface="Montserrat Alternates"/>
                <a:sym typeface="Montserrat Alternates"/>
              </a:defRPr>
            </a:lvl8pPr>
            <a:lvl9pPr marR="0" lvl="8" algn="l" rtl="0">
              <a:lnSpc>
                <a:spcPct val="100000"/>
              </a:lnSpc>
              <a:spcBef>
                <a:spcPts val="0"/>
              </a:spcBef>
              <a:spcAft>
                <a:spcPts val="0"/>
              </a:spcAft>
              <a:buClr>
                <a:schemeClr val="accent1"/>
              </a:buClr>
              <a:buSzPts val="2800"/>
              <a:buFont typeface="Montserrat Alternates"/>
              <a:buNone/>
              <a:defRPr sz="2800" b="1" i="0" u="none" strike="noStrike" cap="none">
                <a:solidFill>
                  <a:schemeClr val="accent1"/>
                </a:solidFill>
                <a:latin typeface="Montserrat Alternates"/>
                <a:ea typeface="Montserrat Alternates"/>
                <a:cs typeface="Montserrat Alternates"/>
                <a:sym typeface="Montserrat Alternates"/>
              </a:defRPr>
            </a:lvl9pPr>
          </a:lstStyle>
          <a:p>
            <a:pPr algn="ctr"/>
            <a:r>
              <a:rPr lang="fr-FR" sz="1600" dirty="0"/>
              <a:t>Entrainer</a:t>
            </a:r>
            <a:endParaRPr lang="fr-FR" sz="1600" dirty="0">
              <a:solidFill>
                <a:schemeClr val="bg1"/>
              </a:solidFill>
            </a:endParaRPr>
          </a:p>
        </p:txBody>
      </p:sp>
      <p:sp>
        <p:nvSpPr>
          <p:cNvPr id="73" name="Google Shape;399;p56"/>
          <p:cNvSpPr txBox="1">
            <a:spLocks/>
          </p:cNvSpPr>
          <p:nvPr/>
        </p:nvSpPr>
        <p:spPr>
          <a:xfrm>
            <a:off x="2168765" y="2259146"/>
            <a:ext cx="2498667" cy="381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800"/>
              <a:buFont typeface="Montserrat ExtraBold"/>
              <a:buNone/>
              <a:defRPr sz="2800" b="0" i="0" u="none" strike="noStrike" cap="none">
                <a:solidFill>
                  <a:schemeClr val="accen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accent1"/>
              </a:buClr>
              <a:buSzPts val="2800"/>
              <a:buFont typeface="Montserrat Alternates"/>
              <a:buNone/>
              <a:defRPr sz="2800" b="1" i="0" u="none" strike="noStrike" cap="none">
                <a:solidFill>
                  <a:schemeClr val="accent1"/>
                </a:solidFill>
                <a:latin typeface="Montserrat Alternates"/>
                <a:ea typeface="Montserrat Alternates"/>
                <a:cs typeface="Montserrat Alternates"/>
                <a:sym typeface="Montserrat Alternates"/>
              </a:defRPr>
            </a:lvl2pPr>
            <a:lvl3pPr marR="0" lvl="2" algn="l" rtl="0">
              <a:lnSpc>
                <a:spcPct val="100000"/>
              </a:lnSpc>
              <a:spcBef>
                <a:spcPts val="0"/>
              </a:spcBef>
              <a:spcAft>
                <a:spcPts val="0"/>
              </a:spcAft>
              <a:buClr>
                <a:schemeClr val="accent1"/>
              </a:buClr>
              <a:buSzPts val="2800"/>
              <a:buFont typeface="Montserrat Alternates"/>
              <a:buNone/>
              <a:defRPr sz="2800" b="1" i="0" u="none" strike="noStrike" cap="none">
                <a:solidFill>
                  <a:schemeClr val="accent1"/>
                </a:solidFill>
                <a:latin typeface="Montserrat Alternates"/>
                <a:ea typeface="Montserrat Alternates"/>
                <a:cs typeface="Montserrat Alternates"/>
                <a:sym typeface="Montserrat Alternates"/>
              </a:defRPr>
            </a:lvl3pPr>
            <a:lvl4pPr marR="0" lvl="3" algn="l" rtl="0">
              <a:lnSpc>
                <a:spcPct val="100000"/>
              </a:lnSpc>
              <a:spcBef>
                <a:spcPts val="0"/>
              </a:spcBef>
              <a:spcAft>
                <a:spcPts val="0"/>
              </a:spcAft>
              <a:buClr>
                <a:schemeClr val="accent1"/>
              </a:buClr>
              <a:buSzPts val="2800"/>
              <a:buFont typeface="Montserrat Alternates"/>
              <a:buNone/>
              <a:defRPr sz="2800" b="1" i="0" u="none" strike="noStrike" cap="none">
                <a:solidFill>
                  <a:schemeClr val="accent1"/>
                </a:solidFill>
                <a:latin typeface="Montserrat Alternates"/>
                <a:ea typeface="Montserrat Alternates"/>
                <a:cs typeface="Montserrat Alternates"/>
                <a:sym typeface="Montserrat Alternates"/>
              </a:defRPr>
            </a:lvl4pPr>
            <a:lvl5pPr marR="0" lvl="4" algn="l" rtl="0">
              <a:lnSpc>
                <a:spcPct val="100000"/>
              </a:lnSpc>
              <a:spcBef>
                <a:spcPts val="0"/>
              </a:spcBef>
              <a:spcAft>
                <a:spcPts val="0"/>
              </a:spcAft>
              <a:buClr>
                <a:schemeClr val="accent1"/>
              </a:buClr>
              <a:buSzPts val="2800"/>
              <a:buFont typeface="Montserrat Alternates"/>
              <a:buNone/>
              <a:defRPr sz="2800" b="1" i="0" u="none" strike="noStrike" cap="none">
                <a:solidFill>
                  <a:schemeClr val="accent1"/>
                </a:solidFill>
                <a:latin typeface="Montserrat Alternates"/>
                <a:ea typeface="Montserrat Alternates"/>
                <a:cs typeface="Montserrat Alternates"/>
                <a:sym typeface="Montserrat Alternates"/>
              </a:defRPr>
            </a:lvl5pPr>
            <a:lvl6pPr marR="0" lvl="5" algn="l" rtl="0">
              <a:lnSpc>
                <a:spcPct val="100000"/>
              </a:lnSpc>
              <a:spcBef>
                <a:spcPts val="0"/>
              </a:spcBef>
              <a:spcAft>
                <a:spcPts val="0"/>
              </a:spcAft>
              <a:buClr>
                <a:schemeClr val="accent1"/>
              </a:buClr>
              <a:buSzPts val="2800"/>
              <a:buFont typeface="Montserrat Alternates"/>
              <a:buNone/>
              <a:defRPr sz="2800" b="1" i="0" u="none" strike="noStrike" cap="none">
                <a:solidFill>
                  <a:schemeClr val="accent1"/>
                </a:solidFill>
                <a:latin typeface="Montserrat Alternates"/>
                <a:ea typeface="Montserrat Alternates"/>
                <a:cs typeface="Montserrat Alternates"/>
                <a:sym typeface="Montserrat Alternates"/>
              </a:defRPr>
            </a:lvl6pPr>
            <a:lvl7pPr marR="0" lvl="6" algn="l" rtl="0">
              <a:lnSpc>
                <a:spcPct val="100000"/>
              </a:lnSpc>
              <a:spcBef>
                <a:spcPts val="0"/>
              </a:spcBef>
              <a:spcAft>
                <a:spcPts val="0"/>
              </a:spcAft>
              <a:buClr>
                <a:schemeClr val="accent1"/>
              </a:buClr>
              <a:buSzPts val="2800"/>
              <a:buFont typeface="Montserrat Alternates"/>
              <a:buNone/>
              <a:defRPr sz="2800" b="1" i="0" u="none" strike="noStrike" cap="none">
                <a:solidFill>
                  <a:schemeClr val="accent1"/>
                </a:solidFill>
                <a:latin typeface="Montserrat Alternates"/>
                <a:ea typeface="Montserrat Alternates"/>
                <a:cs typeface="Montserrat Alternates"/>
                <a:sym typeface="Montserrat Alternates"/>
              </a:defRPr>
            </a:lvl7pPr>
            <a:lvl8pPr marR="0" lvl="7" algn="l" rtl="0">
              <a:lnSpc>
                <a:spcPct val="100000"/>
              </a:lnSpc>
              <a:spcBef>
                <a:spcPts val="0"/>
              </a:spcBef>
              <a:spcAft>
                <a:spcPts val="0"/>
              </a:spcAft>
              <a:buClr>
                <a:schemeClr val="accent1"/>
              </a:buClr>
              <a:buSzPts val="2800"/>
              <a:buFont typeface="Montserrat Alternates"/>
              <a:buNone/>
              <a:defRPr sz="2800" b="1" i="0" u="none" strike="noStrike" cap="none">
                <a:solidFill>
                  <a:schemeClr val="accent1"/>
                </a:solidFill>
                <a:latin typeface="Montserrat Alternates"/>
                <a:ea typeface="Montserrat Alternates"/>
                <a:cs typeface="Montserrat Alternates"/>
                <a:sym typeface="Montserrat Alternates"/>
              </a:defRPr>
            </a:lvl8pPr>
            <a:lvl9pPr marR="0" lvl="8" algn="l" rtl="0">
              <a:lnSpc>
                <a:spcPct val="100000"/>
              </a:lnSpc>
              <a:spcBef>
                <a:spcPts val="0"/>
              </a:spcBef>
              <a:spcAft>
                <a:spcPts val="0"/>
              </a:spcAft>
              <a:buClr>
                <a:schemeClr val="accent1"/>
              </a:buClr>
              <a:buSzPts val="2800"/>
              <a:buFont typeface="Montserrat Alternates"/>
              <a:buNone/>
              <a:defRPr sz="2800" b="1" i="0" u="none" strike="noStrike" cap="none">
                <a:solidFill>
                  <a:schemeClr val="accent1"/>
                </a:solidFill>
                <a:latin typeface="Montserrat Alternates"/>
                <a:ea typeface="Montserrat Alternates"/>
                <a:cs typeface="Montserrat Alternates"/>
                <a:sym typeface="Montserrat Alternates"/>
              </a:defRPr>
            </a:lvl9pPr>
          </a:lstStyle>
          <a:p>
            <a:pPr algn="ctr"/>
            <a:r>
              <a:rPr lang="fr-FR" sz="1200" dirty="0" smtClean="0"/>
              <a:t>Prédire </a:t>
            </a:r>
            <a:r>
              <a:rPr lang="fr-FR" sz="1200" dirty="0"/>
              <a:t>et évaluer</a:t>
            </a:r>
            <a:endParaRPr lang="fr-FR" sz="1200" dirty="0">
              <a:solidFill>
                <a:schemeClr val="bg1"/>
              </a:solidFill>
            </a:endParaRPr>
          </a:p>
        </p:txBody>
      </p:sp>
      <p:sp>
        <p:nvSpPr>
          <p:cNvPr id="84" name="Google Shape;399;p56"/>
          <p:cNvSpPr txBox="1">
            <a:spLocks/>
          </p:cNvSpPr>
          <p:nvPr/>
        </p:nvSpPr>
        <p:spPr>
          <a:xfrm>
            <a:off x="4057383" y="3269461"/>
            <a:ext cx="4737901" cy="180382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800"/>
              <a:buFont typeface="Montserrat ExtraBold"/>
              <a:buNone/>
              <a:defRPr sz="2800" b="0" i="0" u="none" strike="noStrike" cap="none">
                <a:solidFill>
                  <a:schemeClr val="accen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accent1"/>
              </a:buClr>
              <a:buSzPts val="2800"/>
              <a:buFont typeface="Montserrat Alternates"/>
              <a:buNone/>
              <a:defRPr sz="2800" b="1" i="0" u="none" strike="noStrike" cap="none">
                <a:solidFill>
                  <a:schemeClr val="accent1"/>
                </a:solidFill>
                <a:latin typeface="Montserrat Alternates"/>
                <a:ea typeface="Montserrat Alternates"/>
                <a:cs typeface="Montserrat Alternates"/>
                <a:sym typeface="Montserrat Alternates"/>
              </a:defRPr>
            </a:lvl2pPr>
            <a:lvl3pPr marR="0" lvl="2" algn="l" rtl="0">
              <a:lnSpc>
                <a:spcPct val="100000"/>
              </a:lnSpc>
              <a:spcBef>
                <a:spcPts val="0"/>
              </a:spcBef>
              <a:spcAft>
                <a:spcPts val="0"/>
              </a:spcAft>
              <a:buClr>
                <a:schemeClr val="accent1"/>
              </a:buClr>
              <a:buSzPts val="2800"/>
              <a:buFont typeface="Montserrat Alternates"/>
              <a:buNone/>
              <a:defRPr sz="2800" b="1" i="0" u="none" strike="noStrike" cap="none">
                <a:solidFill>
                  <a:schemeClr val="accent1"/>
                </a:solidFill>
                <a:latin typeface="Montserrat Alternates"/>
                <a:ea typeface="Montserrat Alternates"/>
                <a:cs typeface="Montserrat Alternates"/>
                <a:sym typeface="Montserrat Alternates"/>
              </a:defRPr>
            </a:lvl3pPr>
            <a:lvl4pPr marR="0" lvl="3" algn="l" rtl="0">
              <a:lnSpc>
                <a:spcPct val="100000"/>
              </a:lnSpc>
              <a:spcBef>
                <a:spcPts val="0"/>
              </a:spcBef>
              <a:spcAft>
                <a:spcPts val="0"/>
              </a:spcAft>
              <a:buClr>
                <a:schemeClr val="accent1"/>
              </a:buClr>
              <a:buSzPts val="2800"/>
              <a:buFont typeface="Montserrat Alternates"/>
              <a:buNone/>
              <a:defRPr sz="2800" b="1" i="0" u="none" strike="noStrike" cap="none">
                <a:solidFill>
                  <a:schemeClr val="accent1"/>
                </a:solidFill>
                <a:latin typeface="Montserrat Alternates"/>
                <a:ea typeface="Montserrat Alternates"/>
                <a:cs typeface="Montserrat Alternates"/>
                <a:sym typeface="Montserrat Alternates"/>
              </a:defRPr>
            </a:lvl4pPr>
            <a:lvl5pPr marR="0" lvl="4" algn="l" rtl="0">
              <a:lnSpc>
                <a:spcPct val="100000"/>
              </a:lnSpc>
              <a:spcBef>
                <a:spcPts val="0"/>
              </a:spcBef>
              <a:spcAft>
                <a:spcPts val="0"/>
              </a:spcAft>
              <a:buClr>
                <a:schemeClr val="accent1"/>
              </a:buClr>
              <a:buSzPts val="2800"/>
              <a:buFont typeface="Montserrat Alternates"/>
              <a:buNone/>
              <a:defRPr sz="2800" b="1" i="0" u="none" strike="noStrike" cap="none">
                <a:solidFill>
                  <a:schemeClr val="accent1"/>
                </a:solidFill>
                <a:latin typeface="Montserrat Alternates"/>
                <a:ea typeface="Montserrat Alternates"/>
                <a:cs typeface="Montserrat Alternates"/>
                <a:sym typeface="Montserrat Alternates"/>
              </a:defRPr>
            </a:lvl5pPr>
            <a:lvl6pPr marR="0" lvl="5" algn="l" rtl="0">
              <a:lnSpc>
                <a:spcPct val="100000"/>
              </a:lnSpc>
              <a:spcBef>
                <a:spcPts val="0"/>
              </a:spcBef>
              <a:spcAft>
                <a:spcPts val="0"/>
              </a:spcAft>
              <a:buClr>
                <a:schemeClr val="accent1"/>
              </a:buClr>
              <a:buSzPts val="2800"/>
              <a:buFont typeface="Montserrat Alternates"/>
              <a:buNone/>
              <a:defRPr sz="2800" b="1" i="0" u="none" strike="noStrike" cap="none">
                <a:solidFill>
                  <a:schemeClr val="accent1"/>
                </a:solidFill>
                <a:latin typeface="Montserrat Alternates"/>
                <a:ea typeface="Montserrat Alternates"/>
                <a:cs typeface="Montserrat Alternates"/>
                <a:sym typeface="Montserrat Alternates"/>
              </a:defRPr>
            </a:lvl6pPr>
            <a:lvl7pPr marR="0" lvl="6" algn="l" rtl="0">
              <a:lnSpc>
                <a:spcPct val="100000"/>
              </a:lnSpc>
              <a:spcBef>
                <a:spcPts val="0"/>
              </a:spcBef>
              <a:spcAft>
                <a:spcPts val="0"/>
              </a:spcAft>
              <a:buClr>
                <a:schemeClr val="accent1"/>
              </a:buClr>
              <a:buSzPts val="2800"/>
              <a:buFont typeface="Montserrat Alternates"/>
              <a:buNone/>
              <a:defRPr sz="2800" b="1" i="0" u="none" strike="noStrike" cap="none">
                <a:solidFill>
                  <a:schemeClr val="accent1"/>
                </a:solidFill>
                <a:latin typeface="Montserrat Alternates"/>
                <a:ea typeface="Montserrat Alternates"/>
                <a:cs typeface="Montserrat Alternates"/>
                <a:sym typeface="Montserrat Alternates"/>
              </a:defRPr>
            </a:lvl7pPr>
            <a:lvl8pPr marR="0" lvl="7" algn="l" rtl="0">
              <a:lnSpc>
                <a:spcPct val="100000"/>
              </a:lnSpc>
              <a:spcBef>
                <a:spcPts val="0"/>
              </a:spcBef>
              <a:spcAft>
                <a:spcPts val="0"/>
              </a:spcAft>
              <a:buClr>
                <a:schemeClr val="accent1"/>
              </a:buClr>
              <a:buSzPts val="2800"/>
              <a:buFont typeface="Montserrat Alternates"/>
              <a:buNone/>
              <a:defRPr sz="2800" b="1" i="0" u="none" strike="noStrike" cap="none">
                <a:solidFill>
                  <a:schemeClr val="accent1"/>
                </a:solidFill>
                <a:latin typeface="Montserrat Alternates"/>
                <a:ea typeface="Montserrat Alternates"/>
                <a:cs typeface="Montserrat Alternates"/>
                <a:sym typeface="Montserrat Alternates"/>
              </a:defRPr>
            </a:lvl8pPr>
            <a:lvl9pPr marR="0" lvl="8" algn="l" rtl="0">
              <a:lnSpc>
                <a:spcPct val="100000"/>
              </a:lnSpc>
              <a:spcBef>
                <a:spcPts val="0"/>
              </a:spcBef>
              <a:spcAft>
                <a:spcPts val="0"/>
              </a:spcAft>
              <a:buClr>
                <a:schemeClr val="accent1"/>
              </a:buClr>
              <a:buSzPts val="2800"/>
              <a:buFont typeface="Montserrat Alternates"/>
              <a:buNone/>
              <a:defRPr sz="2800" b="1" i="0" u="none" strike="noStrike" cap="none">
                <a:solidFill>
                  <a:schemeClr val="accent1"/>
                </a:solidFill>
                <a:latin typeface="Montserrat Alternates"/>
                <a:ea typeface="Montserrat Alternates"/>
                <a:cs typeface="Montserrat Alternates"/>
                <a:sym typeface="Montserrat Alternates"/>
              </a:defRPr>
            </a:lvl9pPr>
          </a:lstStyle>
          <a:p>
            <a:pPr algn="ctr"/>
            <a:r>
              <a:rPr lang="fr-FR" sz="1400" dirty="0"/>
              <a:t>Précision de l'arbre de décision : 74.28%</a:t>
            </a:r>
          </a:p>
        </p:txBody>
      </p:sp>
      <p:cxnSp>
        <p:nvCxnSpPr>
          <p:cNvPr id="520" name="Elbow Connector 519"/>
          <p:cNvCxnSpPr>
            <a:stCxn id="57" idx="2"/>
            <a:endCxn id="58" idx="2"/>
          </p:cNvCxnSpPr>
          <p:nvPr/>
        </p:nvCxnSpPr>
        <p:spPr>
          <a:xfrm rot="10800000" flipV="1">
            <a:off x="986962" y="1915644"/>
            <a:ext cx="35005" cy="1251402"/>
          </a:xfrm>
          <a:prstGeom prst="bentConnector3">
            <a:avLst>
              <a:gd name="adj1" fmla="val 2268125"/>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30" name="Group 29"/>
          <p:cNvGrpSpPr/>
          <p:nvPr/>
        </p:nvGrpSpPr>
        <p:grpSpPr>
          <a:xfrm>
            <a:off x="2957958" y="2768342"/>
            <a:ext cx="724200" cy="757200"/>
            <a:chOff x="5367972" y="2015207"/>
            <a:chExt cx="724200" cy="757200"/>
          </a:xfrm>
        </p:grpSpPr>
        <p:sp>
          <p:nvSpPr>
            <p:cNvPr id="31" name="Google Shape;406;p56"/>
            <p:cNvSpPr/>
            <p:nvPr/>
          </p:nvSpPr>
          <p:spPr>
            <a:xfrm>
              <a:off x="5367972" y="2048207"/>
              <a:ext cx="724200" cy="724200"/>
            </a:xfrm>
            <a:prstGeom prst="donut">
              <a:avLst>
                <a:gd name="adj" fmla="val 11487"/>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53;p54">
              <a:hlinkClick r:id="rId4" action="ppaction://hlinksldjump"/>
              <a:extLst>
                <a:ext uri="{FF2B5EF4-FFF2-40B4-BE49-F238E27FC236}">
                  <a16:creationId xmlns:a16="http://schemas.microsoft.com/office/drawing/2014/main" xmlns="" id="{9002A279-578D-4B8A-99EB-9ECA8DD8CEBD}"/>
                </a:ext>
              </a:extLst>
            </p:cNvPr>
            <p:cNvSpPr txBox="1">
              <a:spLocks/>
            </p:cNvSpPr>
            <p:nvPr/>
          </p:nvSpPr>
          <p:spPr>
            <a:xfrm>
              <a:off x="5406804" y="2015207"/>
              <a:ext cx="657000" cy="7572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b="1" dirty="0" smtClean="0">
                  <a:solidFill>
                    <a:schemeClr val="bg1"/>
                  </a:solidFill>
                </a:rPr>
                <a:t>04</a:t>
              </a:r>
              <a:endParaRPr lang="en" b="1" dirty="0">
                <a:solidFill>
                  <a:schemeClr val="bg1"/>
                </a:solidFill>
              </a:endParaRPr>
            </a:p>
          </p:txBody>
        </p:sp>
      </p:grpSp>
      <p:sp>
        <p:nvSpPr>
          <p:cNvPr id="2" name="Freeform 1"/>
          <p:cNvSpPr/>
          <p:nvPr/>
        </p:nvSpPr>
        <p:spPr>
          <a:xfrm>
            <a:off x="1711161" y="1892121"/>
            <a:ext cx="1237488" cy="1298448"/>
          </a:xfrm>
          <a:custGeom>
            <a:avLst/>
            <a:gdLst>
              <a:gd name="connsiteX0" fmla="*/ 0 w 1237488"/>
              <a:gd name="connsiteY0" fmla="*/ 1298448 h 1298448"/>
              <a:gd name="connsiteX1" fmla="*/ 524256 w 1237488"/>
              <a:gd name="connsiteY1" fmla="*/ 316992 h 1298448"/>
              <a:gd name="connsiteX2" fmla="*/ 1237488 w 1237488"/>
              <a:gd name="connsiteY2" fmla="*/ 0 h 1298448"/>
            </a:gdLst>
            <a:ahLst/>
            <a:cxnLst>
              <a:cxn ang="0">
                <a:pos x="connsiteX0" y="connsiteY0"/>
              </a:cxn>
              <a:cxn ang="0">
                <a:pos x="connsiteX1" y="connsiteY1"/>
              </a:cxn>
              <a:cxn ang="0">
                <a:pos x="connsiteX2" y="connsiteY2"/>
              </a:cxn>
            </a:cxnLst>
            <a:rect l="l" t="t" r="r" b="b"/>
            <a:pathLst>
              <a:path w="1237488" h="1298448">
                <a:moveTo>
                  <a:pt x="0" y="1298448"/>
                </a:moveTo>
                <a:cubicBezTo>
                  <a:pt x="159004" y="915924"/>
                  <a:pt x="318008" y="533400"/>
                  <a:pt x="524256" y="316992"/>
                </a:cubicBezTo>
                <a:cubicBezTo>
                  <a:pt x="730504" y="100584"/>
                  <a:pt x="1120648" y="52832"/>
                  <a:pt x="1237488"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4" name="Google Shape;399;p56"/>
          <p:cNvSpPr txBox="1">
            <a:spLocks/>
          </p:cNvSpPr>
          <p:nvPr/>
        </p:nvSpPr>
        <p:spPr>
          <a:xfrm>
            <a:off x="2070724" y="3595146"/>
            <a:ext cx="2498667" cy="381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800"/>
              <a:buFont typeface="Montserrat ExtraBold"/>
              <a:buNone/>
              <a:defRPr sz="2800" b="0" i="0" u="none" strike="noStrike" cap="none">
                <a:solidFill>
                  <a:schemeClr val="accen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accent1"/>
              </a:buClr>
              <a:buSzPts val="2800"/>
              <a:buFont typeface="Montserrat Alternates"/>
              <a:buNone/>
              <a:defRPr sz="2800" b="1" i="0" u="none" strike="noStrike" cap="none">
                <a:solidFill>
                  <a:schemeClr val="accent1"/>
                </a:solidFill>
                <a:latin typeface="Montserrat Alternates"/>
                <a:ea typeface="Montserrat Alternates"/>
                <a:cs typeface="Montserrat Alternates"/>
                <a:sym typeface="Montserrat Alternates"/>
              </a:defRPr>
            </a:lvl2pPr>
            <a:lvl3pPr marR="0" lvl="2" algn="l" rtl="0">
              <a:lnSpc>
                <a:spcPct val="100000"/>
              </a:lnSpc>
              <a:spcBef>
                <a:spcPts val="0"/>
              </a:spcBef>
              <a:spcAft>
                <a:spcPts val="0"/>
              </a:spcAft>
              <a:buClr>
                <a:schemeClr val="accent1"/>
              </a:buClr>
              <a:buSzPts val="2800"/>
              <a:buFont typeface="Montserrat Alternates"/>
              <a:buNone/>
              <a:defRPr sz="2800" b="1" i="0" u="none" strike="noStrike" cap="none">
                <a:solidFill>
                  <a:schemeClr val="accent1"/>
                </a:solidFill>
                <a:latin typeface="Montserrat Alternates"/>
                <a:ea typeface="Montserrat Alternates"/>
                <a:cs typeface="Montserrat Alternates"/>
                <a:sym typeface="Montserrat Alternates"/>
              </a:defRPr>
            </a:lvl3pPr>
            <a:lvl4pPr marR="0" lvl="3" algn="l" rtl="0">
              <a:lnSpc>
                <a:spcPct val="100000"/>
              </a:lnSpc>
              <a:spcBef>
                <a:spcPts val="0"/>
              </a:spcBef>
              <a:spcAft>
                <a:spcPts val="0"/>
              </a:spcAft>
              <a:buClr>
                <a:schemeClr val="accent1"/>
              </a:buClr>
              <a:buSzPts val="2800"/>
              <a:buFont typeface="Montserrat Alternates"/>
              <a:buNone/>
              <a:defRPr sz="2800" b="1" i="0" u="none" strike="noStrike" cap="none">
                <a:solidFill>
                  <a:schemeClr val="accent1"/>
                </a:solidFill>
                <a:latin typeface="Montserrat Alternates"/>
                <a:ea typeface="Montserrat Alternates"/>
                <a:cs typeface="Montserrat Alternates"/>
                <a:sym typeface="Montserrat Alternates"/>
              </a:defRPr>
            </a:lvl4pPr>
            <a:lvl5pPr marR="0" lvl="4" algn="l" rtl="0">
              <a:lnSpc>
                <a:spcPct val="100000"/>
              </a:lnSpc>
              <a:spcBef>
                <a:spcPts val="0"/>
              </a:spcBef>
              <a:spcAft>
                <a:spcPts val="0"/>
              </a:spcAft>
              <a:buClr>
                <a:schemeClr val="accent1"/>
              </a:buClr>
              <a:buSzPts val="2800"/>
              <a:buFont typeface="Montserrat Alternates"/>
              <a:buNone/>
              <a:defRPr sz="2800" b="1" i="0" u="none" strike="noStrike" cap="none">
                <a:solidFill>
                  <a:schemeClr val="accent1"/>
                </a:solidFill>
                <a:latin typeface="Montserrat Alternates"/>
                <a:ea typeface="Montserrat Alternates"/>
                <a:cs typeface="Montserrat Alternates"/>
                <a:sym typeface="Montserrat Alternates"/>
              </a:defRPr>
            </a:lvl5pPr>
            <a:lvl6pPr marR="0" lvl="5" algn="l" rtl="0">
              <a:lnSpc>
                <a:spcPct val="100000"/>
              </a:lnSpc>
              <a:spcBef>
                <a:spcPts val="0"/>
              </a:spcBef>
              <a:spcAft>
                <a:spcPts val="0"/>
              </a:spcAft>
              <a:buClr>
                <a:schemeClr val="accent1"/>
              </a:buClr>
              <a:buSzPts val="2800"/>
              <a:buFont typeface="Montserrat Alternates"/>
              <a:buNone/>
              <a:defRPr sz="2800" b="1" i="0" u="none" strike="noStrike" cap="none">
                <a:solidFill>
                  <a:schemeClr val="accent1"/>
                </a:solidFill>
                <a:latin typeface="Montserrat Alternates"/>
                <a:ea typeface="Montserrat Alternates"/>
                <a:cs typeface="Montserrat Alternates"/>
                <a:sym typeface="Montserrat Alternates"/>
              </a:defRPr>
            </a:lvl6pPr>
            <a:lvl7pPr marR="0" lvl="6" algn="l" rtl="0">
              <a:lnSpc>
                <a:spcPct val="100000"/>
              </a:lnSpc>
              <a:spcBef>
                <a:spcPts val="0"/>
              </a:spcBef>
              <a:spcAft>
                <a:spcPts val="0"/>
              </a:spcAft>
              <a:buClr>
                <a:schemeClr val="accent1"/>
              </a:buClr>
              <a:buSzPts val="2800"/>
              <a:buFont typeface="Montserrat Alternates"/>
              <a:buNone/>
              <a:defRPr sz="2800" b="1" i="0" u="none" strike="noStrike" cap="none">
                <a:solidFill>
                  <a:schemeClr val="accent1"/>
                </a:solidFill>
                <a:latin typeface="Montserrat Alternates"/>
                <a:ea typeface="Montserrat Alternates"/>
                <a:cs typeface="Montserrat Alternates"/>
                <a:sym typeface="Montserrat Alternates"/>
              </a:defRPr>
            </a:lvl7pPr>
            <a:lvl8pPr marR="0" lvl="7" algn="l" rtl="0">
              <a:lnSpc>
                <a:spcPct val="100000"/>
              </a:lnSpc>
              <a:spcBef>
                <a:spcPts val="0"/>
              </a:spcBef>
              <a:spcAft>
                <a:spcPts val="0"/>
              </a:spcAft>
              <a:buClr>
                <a:schemeClr val="accent1"/>
              </a:buClr>
              <a:buSzPts val="2800"/>
              <a:buFont typeface="Montserrat Alternates"/>
              <a:buNone/>
              <a:defRPr sz="2800" b="1" i="0" u="none" strike="noStrike" cap="none">
                <a:solidFill>
                  <a:schemeClr val="accent1"/>
                </a:solidFill>
                <a:latin typeface="Montserrat Alternates"/>
                <a:ea typeface="Montserrat Alternates"/>
                <a:cs typeface="Montserrat Alternates"/>
                <a:sym typeface="Montserrat Alternates"/>
              </a:defRPr>
            </a:lvl8pPr>
            <a:lvl9pPr marR="0" lvl="8" algn="l" rtl="0">
              <a:lnSpc>
                <a:spcPct val="100000"/>
              </a:lnSpc>
              <a:spcBef>
                <a:spcPts val="0"/>
              </a:spcBef>
              <a:spcAft>
                <a:spcPts val="0"/>
              </a:spcAft>
              <a:buClr>
                <a:schemeClr val="accent1"/>
              </a:buClr>
              <a:buSzPts val="2800"/>
              <a:buFont typeface="Montserrat Alternates"/>
              <a:buNone/>
              <a:defRPr sz="2800" b="1" i="0" u="none" strike="noStrike" cap="none">
                <a:solidFill>
                  <a:schemeClr val="accent1"/>
                </a:solidFill>
                <a:latin typeface="Montserrat Alternates"/>
                <a:ea typeface="Montserrat Alternates"/>
                <a:cs typeface="Montserrat Alternates"/>
                <a:sym typeface="Montserrat Alternates"/>
              </a:defRPr>
            </a:lvl9pPr>
          </a:lstStyle>
          <a:p>
            <a:pPr algn="ctr"/>
            <a:r>
              <a:rPr lang="fr-FR" sz="1200" dirty="0"/>
              <a:t>Filtrer</a:t>
            </a:r>
            <a:endParaRPr lang="fr-FR" sz="1200" dirty="0">
              <a:solidFill>
                <a:schemeClr val="bg1"/>
              </a:solidFill>
            </a:endParaRPr>
          </a:p>
        </p:txBody>
      </p:sp>
      <p:cxnSp>
        <p:nvCxnSpPr>
          <p:cNvPr id="4" name="Straight Arrow Connector 3"/>
          <p:cNvCxnSpPr>
            <a:stCxn id="59" idx="4"/>
            <a:endCxn id="31" idx="0"/>
          </p:cNvCxnSpPr>
          <p:nvPr/>
        </p:nvCxnSpPr>
        <p:spPr>
          <a:xfrm>
            <a:off x="3320058" y="2283859"/>
            <a:ext cx="0" cy="5174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37" name="Group 36"/>
          <p:cNvGrpSpPr/>
          <p:nvPr/>
        </p:nvGrpSpPr>
        <p:grpSpPr>
          <a:xfrm>
            <a:off x="5787506" y="1299542"/>
            <a:ext cx="724200" cy="757200"/>
            <a:chOff x="5367972" y="2015207"/>
            <a:chExt cx="724200" cy="757200"/>
          </a:xfrm>
        </p:grpSpPr>
        <p:sp>
          <p:nvSpPr>
            <p:cNvPr id="38" name="Google Shape;406;p56"/>
            <p:cNvSpPr/>
            <p:nvPr/>
          </p:nvSpPr>
          <p:spPr>
            <a:xfrm>
              <a:off x="5367972" y="2048207"/>
              <a:ext cx="724200" cy="724200"/>
            </a:xfrm>
            <a:prstGeom prst="donut">
              <a:avLst>
                <a:gd name="adj" fmla="val 11487"/>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53;p54">
              <a:hlinkClick r:id="rId4" action="ppaction://hlinksldjump"/>
              <a:extLst>
                <a:ext uri="{FF2B5EF4-FFF2-40B4-BE49-F238E27FC236}">
                  <a16:creationId xmlns:a16="http://schemas.microsoft.com/office/drawing/2014/main" xmlns="" id="{9002A279-578D-4B8A-99EB-9ECA8DD8CEBD}"/>
                </a:ext>
              </a:extLst>
            </p:cNvPr>
            <p:cNvSpPr txBox="1">
              <a:spLocks/>
            </p:cNvSpPr>
            <p:nvPr/>
          </p:nvSpPr>
          <p:spPr>
            <a:xfrm>
              <a:off x="5406804" y="2015207"/>
              <a:ext cx="657000" cy="7572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b="1" dirty="0" smtClean="0">
                  <a:solidFill>
                    <a:schemeClr val="bg1"/>
                  </a:solidFill>
                </a:rPr>
                <a:t>05</a:t>
              </a:r>
              <a:endParaRPr lang="en" b="1" dirty="0">
                <a:solidFill>
                  <a:schemeClr val="bg1"/>
                </a:solidFill>
              </a:endParaRPr>
            </a:p>
          </p:txBody>
        </p:sp>
      </p:grpSp>
      <p:sp>
        <p:nvSpPr>
          <p:cNvPr id="40" name="Google Shape;399;p56"/>
          <p:cNvSpPr txBox="1">
            <a:spLocks/>
          </p:cNvSpPr>
          <p:nvPr/>
        </p:nvSpPr>
        <p:spPr>
          <a:xfrm>
            <a:off x="5294614" y="902312"/>
            <a:ext cx="1597200" cy="381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800"/>
              <a:buFont typeface="Montserrat ExtraBold"/>
              <a:buNone/>
              <a:defRPr sz="2800" b="0" i="0" u="none" strike="noStrike" cap="none">
                <a:solidFill>
                  <a:schemeClr val="accen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accent1"/>
              </a:buClr>
              <a:buSzPts val="2800"/>
              <a:buFont typeface="Montserrat Alternates"/>
              <a:buNone/>
              <a:defRPr sz="2800" b="1" i="0" u="none" strike="noStrike" cap="none">
                <a:solidFill>
                  <a:schemeClr val="accent1"/>
                </a:solidFill>
                <a:latin typeface="Montserrat Alternates"/>
                <a:ea typeface="Montserrat Alternates"/>
                <a:cs typeface="Montserrat Alternates"/>
                <a:sym typeface="Montserrat Alternates"/>
              </a:defRPr>
            </a:lvl2pPr>
            <a:lvl3pPr marR="0" lvl="2" algn="l" rtl="0">
              <a:lnSpc>
                <a:spcPct val="100000"/>
              </a:lnSpc>
              <a:spcBef>
                <a:spcPts val="0"/>
              </a:spcBef>
              <a:spcAft>
                <a:spcPts val="0"/>
              </a:spcAft>
              <a:buClr>
                <a:schemeClr val="accent1"/>
              </a:buClr>
              <a:buSzPts val="2800"/>
              <a:buFont typeface="Montserrat Alternates"/>
              <a:buNone/>
              <a:defRPr sz="2800" b="1" i="0" u="none" strike="noStrike" cap="none">
                <a:solidFill>
                  <a:schemeClr val="accent1"/>
                </a:solidFill>
                <a:latin typeface="Montserrat Alternates"/>
                <a:ea typeface="Montserrat Alternates"/>
                <a:cs typeface="Montserrat Alternates"/>
                <a:sym typeface="Montserrat Alternates"/>
              </a:defRPr>
            </a:lvl3pPr>
            <a:lvl4pPr marR="0" lvl="3" algn="l" rtl="0">
              <a:lnSpc>
                <a:spcPct val="100000"/>
              </a:lnSpc>
              <a:spcBef>
                <a:spcPts val="0"/>
              </a:spcBef>
              <a:spcAft>
                <a:spcPts val="0"/>
              </a:spcAft>
              <a:buClr>
                <a:schemeClr val="accent1"/>
              </a:buClr>
              <a:buSzPts val="2800"/>
              <a:buFont typeface="Montserrat Alternates"/>
              <a:buNone/>
              <a:defRPr sz="2800" b="1" i="0" u="none" strike="noStrike" cap="none">
                <a:solidFill>
                  <a:schemeClr val="accent1"/>
                </a:solidFill>
                <a:latin typeface="Montserrat Alternates"/>
                <a:ea typeface="Montserrat Alternates"/>
                <a:cs typeface="Montserrat Alternates"/>
                <a:sym typeface="Montserrat Alternates"/>
              </a:defRPr>
            </a:lvl4pPr>
            <a:lvl5pPr marR="0" lvl="4" algn="l" rtl="0">
              <a:lnSpc>
                <a:spcPct val="100000"/>
              </a:lnSpc>
              <a:spcBef>
                <a:spcPts val="0"/>
              </a:spcBef>
              <a:spcAft>
                <a:spcPts val="0"/>
              </a:spcAft>
              <a:buClr>
                <a:schemeClr val="accent1"/>
              </a:buClr>
              <a:buSzPts val="2800"/>
              <a:buFont typeface="Montserrat Alternates"/>
              <a:buNone/>
              <a:defRPr sz="2800" b="1" i="0" u="none" strike="noStrike" cap="none">
                <a:solidFill>
                  <a:schemeClr val="accent1"/>
                </a:solidFill>
                <a:latin typeface="Montserrat Alternates"/>
                <a:ea typeface="Montserrat Alternates"/>
                <a:cs typeface="Montserrat Alternates"/>
                <a:sym typeface="Montserrat Alternates"/>
              </a:defRPr>
            </a:lvl5pPr>
            <a:lvl6pPr marR="0" lvl="5" algn="l" rtl="0">
              <a:lnSpc>
                <a:spcPct val="100000"/>
              </a:lnSpc>
              <a:spcBef>
                <a:spcPts val="0"/>
              </a:spcBef>
              <a:spcAft>
                <a:spcPts val="0"/>
              </a:spcAft>
              <a:buClr>
                <a:schemeClr val="accent1"/>
              </a:buClr>
              <a:buSzPts val="2800"/>
              <a:buFont typeface="Montserrat Alternates"/>
              <a:buNone/>
              <a:defRPr sz="2800" b="1" i="0" u="none" strike="noStrike" cap="none">
                <a:solidFill>
                  <a:schemeClr val="accent1"/>
                </a:solidFill>
                <a:latin typeface="Montserrat Alternates"/>
                <a:ea typeface="Montserrat Alternates"/>
                <a:cs typeface="Montserrat Alternates"/>
                <a:sym typeface="Montserrat Alternates"/>
              </a:defRPr>
            </a:lvl6pPr>
            <a:lvl7pPr marR="0" lvl="6" algn="l" rtl="0">
              <a:lnSpc>
                <a:spcPct val="100000"/>
              </a:lnSpc>
              <a:spcBef>
                <a:spcPts val="0"/>
              </a:spcBef>
              <a:spcAft>
                <a:spcPts val="0"/>
              </a:spcAft>
              <a:buClr>
                <a:schemeClr val="accent1"/>
              </a:buClr>
              <a:buSzPts val="2800"/>
              <a:buFont typeface="Montserrat Alternates"/>
              <a:buNone/>
              <a:defRPr sz="2800" b="1" i="0" u="none" strike="noStrike" cap="none">
                <a:solidFill>
                  <a:schemeClr val="accent1"/>
                </a:solidFill>
                <a:latin typeface="Montserrat Alternates"/>
                <a:ea typeface="Montserrat Alternates"/>
                <a:cs typeface="Montserrat Alternates"/>
                <a:sym typeface="Montserrat Alternates"/>
              </a:defRPr>
            </a:lvl7pPr>
            <a:lvl8pPr marR="0" lvl="7" algn="l" rtl="0">
              <a:lnSpc>
                <a:spcPct val="100000"/>
              </a:lnSpc>
              <a:spcBef>
                <a:spcPts val="0"/>
              </a:spcBef>
              <a:spcAft>
                <a:spcPts val="0"/>
              </a:spcAft>
              <a:buClr>
                <a:schemeClr val="accent1"/>
              </a:buClr>
              <a:buSzPts val="2800"/>
              <a:buFont typeface="Montserrat Alternates"/>
              <a:buNone/>
              <a:defRPr sz="2800" b="1" i="0" u="none" strike="noStrike" cap="none">
                <a:solidFill>
                  <a:schemeClr val="accent1"/>
                </a:solidFill>
                <a:latin typeface="Montserrat Alternates"/>
                <a:ea typeface="Montserrat Alternates"/>
                <a:cs typeface="Montserrat Alternates"/>
                <a:sym typeface="Montserrat Alternates"/>
              </a:defRPr>
            </a:lvl8pPr>
            <a:lvl9pPr marR="0" lvl="8" algn="l" rtl="0">
              <a:lnSpc>
                <a:spcPct val="100000"/>
              </a:lnSpc>
              <a:spcBef>
                <a:spcPts val="0"/>
              </a:spcBef>
              <a:spcAft>
                <a:spcPts val="0"/>
              </a:spcAft>
              <a:buClr>
                <a:schemeClr val="accent1"/>
              </a:buClr>
              <a:buSzPts val="2800"/>
              <a:buFont typeface="Montserrat Alternates"/>
              <a:buNone/>
              <a:defRPr sz="2800" b="1" i="0" u="none" strike="noStrike" cap="none">
                <a:solidFill>
                  <a:schemeClr val="accent1"/>
                </a:solidFill>
                <a:latin typeface="Montserrat Alternates"/>
                <a:ea typeface="Montserrat Alternates"/>
                <a:cs typeface="Montserrat Alternates"/>
                <a:sym typeface="Montserrat Alternates"/>
              </a:defRPr>
            </a:lvl9pPr>
          </a:lstStyle>
          <a:p>
            <a:pPr algn="ctr"/>
            <a:r>
              <a:rPr lang="fr-FR" sz="1600" dirty="0"/>
              <a:t>Visualiser</a:t>
            </a:r>
            <a:endParaRPr lang="fr-FR" sz="1600" dirty="0">
              <a:solidFill>
                <a:schemeClr val="bg1"/>
              </a:solidFill>
            </a:endParaRPr>
          </a:p>
        </p:txBody>
      </p:sp>
      <p:grpSp>
        <p:nvGrpSpPr>
          <p:cNvPr id="6" name="Group 5"/>
          <p:cNvGrpSpPr/>
          <p:nvPr/>
        </p:nvGrpSpPr>
        <p:grpSpPr>
          <a:xfrm>
            <a:off x="2975094" y="966190"/>
            <a:ext cx="3242859" cy="2322194"/>
            <a:chOff x="3074003" y="783970"/>
            <a:chExt cx="2784510" cy="2334376"/>
          </a:xfrm>
        </p:grpSpPr>
        <p:sp>
          <p:nvSpPr>
            <p:cNvPr id="41" name="Arc 40"/>
            <p:cNvSpPr/>
            <p:nvPr/>
          </p:nvSpPr>
          <p:spPr>
            <a:xfrm rot="6065198">
              <a:off x="2887719" y="970254"/>
              <a:ext cx="2334376" cy="1961807"/>
            </a:xfrm>
            <a:prstGeom prst="arc">
              <a:avLst>
                <a:gd name="adj1" fmla="val 15483667"/>
                <a:gd name="adj2" fmla="val 602259"/>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5" name="Arc 4"/>
            <p:cNvSpPr/>
            <p:nvPr/>
          </p:nvSpPr>
          <p:spPr>
            <a:xfrm rot="16200000">
              <a:off x="4918310" y="1594945"/>
              <a:ext cx="1061931" cy="818475"/>
            </a:xfrm>
            <a:prstGeom prst="arc">
              <a:avLst>
                <a:gd name="adj1" fmla="val 16200000"/>
                <a:gd name="adj2" fmla="val 11702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grpSp>
      <p:cxnSp>
        <p:nvCxnSpPr>
          <p:cNvPr id="8" name="Straight Arrow Connector 7"/>
          <p:cNvCxnSpPr>
            <a:stCxn id="38" idx="4"/>
          </p:cNvCxnSpPr>
          <p:nvPr/>
        </p:nvCxnSpPr>
        <p:spPr>
          <a:xfrm>
            <a:off x="6149606" y="2056742"/>
            <a:ext cx="0" cy="9403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2290" name="Picture 2" descr="Arbre de décision - Icônes ordinateur gratuite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41352" y="3617415"/>
            <a:ext cx="849152" cy="8491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4218929"/>
      </p:ext>
    </p:extLst>
  </p:cSld>
  <p:clrMapOvr>
    <a:masterClrMapping/>
  </p:clrMapOvr>
  <p:transition spd="slow">
    <p:push dir="u"/>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34"/>
        <p:cNvGrpSpPr/>
        <p:nvPr/>
      </p:nvGrpSpPr>
      <p:grpSpPr>
        <a:xfrm>
          <a:off x="0" y="0"/>
          <a:ext cx="0" cy="0"/>
          <a:chOff x="0" y="0"/>
          <a:chExt cx="0" cy="0"/>
        </a:xfrm>
      </p:grpSpPr>
      <p:sp>
        <p:nvSpPr>
          <p:cNvPr id="536" name="Google Shape;536;p61"/>
          <p:cNvSpPr txBox="1">
            <a:spLocks noGrp="1"/>
          </p:cNvSpPr>
          <p:nvPr>
            <p:ph type="title"/>
          </p:nvPr>
        </p:nvSpPr>
        <p:spPr>
          <a:xfrm>
            <a:off x="1417166" y="270343"/>
            <a:ext cx="5296666" cy="755700"/>
          </a:xfrm>
          <a:prstGeom prst="rect">
            <a:avLst/>
          </a:prstGeom>
        </p:spPr>
        <p:txBody>
          <a:bodyPr spcFirstLastPara="1" wrap="square" lIns="91425" tIns="91425" rIns="91425" bIns="91425" anchor="ctr" anchorCtr="0">
            <a:noAutofit/>
          </a:bodyPr>
          <a:lstStyle/>
          <a:p>
            <a:r>
              <a:rPr lang="fr-FR" dirty="0">
                <a:solidFill>
                  <a:schemeClr val="accent2"/>
                </a:solidFill>
                <a:latin typeface="Montserrat ExtraBold" panose="00000900000000000000" pitchFamily="2" charset="0"/>
              </a:rPr>
              <a:t>Modèle de Prédiction</a:t>
            </a:r>
            <a:endParaRPr dirty="0"/>
          </a:p>
        </p:txBody>
      </p:sp>
      <p:sp>
        <p:nvSpPr>
          <p:cNvPr id="551" name="Google Shape;551;p61"/>
          <p:cNvSpPr/>
          <p:nvPr/>
        </p:nvSpPr>
        <p:spPr>
          <a:xfrm>
            <a:off x="492045" y="0"/>
            <a:ext cx="299744" cy="1234986"/>
          </a:xfrm>
          <a:custGeom>
            <a:avLst/>
            <a:gdLst/>
            <a:ahLst/>
            <a:cxnLst/>
            <a:rect l="l" t="t" r="r" b="b"/>
            <a:pathLst>
              <a:path w="11670" h="48082" fill="none" extrusionOk="0">
                <a:moveTo>
                  <a:pt x="11599" y="0"/>
                </a:moveTo>
                <a:lnTo>
                  <a:pt x="11670" y="21647"/>
                </a:lnTo>
                <a:lnTo>
                  <a:pt x="1" y="34388"/>
                </a:lnTo>
                <a:lnTo>
                  <a:pt x="1" y="48081"/>
                </a:lnTo>
                <a:lnTo>
                  <a:pt x="6097" y="48081"/>
                </a:lnTo>
              </a:path>
            </a:pathLst>
          </a:custGeom>
          <a:solidFill>
            <a:schemeClr val="lt1"/>
          </a:solidFill>
          <a:ln w="19050" cap="flat" cmpd="sng">
            <a:solidFill>
              <a:schemeClr val="lt1"/>
            </a:solidFill>
            <a:prstDash val="solid"/>
            <a:miter lim="23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2" name="Google Shape;552;p61"/>
          <p:cNvGrpSpPr/>
          <p:nvPr/>
        </p:nvGrpSpPr>
        <p:grpSpPr>
          <a:xfrm>
            <a:off x="629692" y="1105264"/>
            <a:ext cx="144992" cy="269768"/>
            <a:chOff x="629692" y="1105264"/>
            <a:chExt cx="144992" cy="269768"/>
          </a:xfrm>
        </p:grpSpPr>
        <p:sp>
          <p:nvSpPr>
            <p:cNvPr id="553" name="Google Shape;553;p61"/>
            <p:cNvSpPr/>
            <p:nvPr/>
          </p:nvSpPr>
          <p:spPr>
            <a:xfrm>
              <a:off x="629692" y="1105264"/>
              <a:ext cx="144992" cy="135206"/>
            </a:xfrm>
            <a:custGeom>
              <a:avLst/>
              <a:gdLst/>
              <a:ahLst/>
              <a:cxnLst/>
              <a:rect l="l" t="t" r="r" b="b"/>
              <a:pathLst>
                <a:path w="5645" h="5264" fill="none" extrusionOk="0">
                  <a:moveTo>
                    <a:pt x="0" y="5264"/>
                  </a:moveTo>
                  <a:lnTo>
                    <a:pt x="5644" y="1"/>
                  </a:lnTo>
                </a:path>
              </a:pathLst>
            </a:custGeom>
            <a:solidFill>
              <a:schemeClr val="lt1"/>
            </a:solidFill>
            <a:ln w="22625" cap="flat" cmpd="sng">
              <a:solidFill>
                <a:schemeClr val="lt1"/>
              </a:solidFill>
              <a:prstDash val="solid"/>
              <a:miter lim="23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61"/>
            <p:cNvSpPr/>
            <p:nvPr/>
          </p:nvSpPr>
          <p:spPr>
            <a:xfrm>
              <a:off x="635188" y="1229450"/>
              <a:ext cx="135822" cy="145583"/>
            </a:xfrm>
            <a:custGeom>
              <a:avLst/>
              <a:gdLst/>
              <a:ahLst/>
              <a:cxnLst/>
              <a:rect l="l" t="t" r="r" b="b"/>
              <a:pathLst>
                <a:path w="5288" h="5668" fill="none" extrusionOk="0">
                  <a:moveTo>
                    <a:pt x="0" y="0"/>
                  </a:moveTo>
                  <a:lnTo>
                    <a:pt x="5287" y="5668"/>
                  </a:lnTo>
                </a:path>
              </a:pathLst>
            </a:custGeom>
            <a:solidFill>
              <a:schemeClr val="lt1"/>
            </a:solidFill>
            <a:ln w="22625" cap="flat" cmpd="sng">
              <a:solidFill>
                <a:schemeClr val="lt1"/>
              </a:solidFill>
              <a:prstDash val="solid"/>
              <a:miter lim="23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5" name="Google Shape;555;p61">
            <a:hlinkClick r:id="rId3" action="ppaction://hlinksldjump"/>
          </p:cNvPr>
          <p:cNvSpPr/>
          <p:nvPr/>
        </p:nvSpPr>
        <p:spPr>
          <a:xfrm>
            <a:off x="662726" y="431825"/>
            <a:ext cx="254100" cy="254100"/>
          </a:xfrm>
          <a:prstGeom prst="ellipse">
            <a:avLst/>
          </a:prstGeom>
          <a:solidFill>
            <a:schemeClr val="dk1"/>
          </a:solidFill>
          <a:ln w="28575" cap="flat" cmpd="sng">
            <a:solidFill>
              <a:schemeClr val="accent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b="1">
                <a:solidFill>
                  <a:schemeClr val="lt1"/>
                </a:solidFill>
                <a:latin typeface="Montserrat"/>
                <a:ea typeface="Montserrat"/>
                <a:cs typeface="Montserrat"/>
                <a:sym typeface="Montserrat"/>
              </a:rPr>
              <a:t>T</a:t>
            </a:r>
            <a:endParaRPr sz="1600" b="1"/>
          </a:p>
        </p:txBody>
      </p:sp>
      <p:sp>
        <p:nvSpPr>
          <p:cNvPr id="556" name="Google Shape;556;p61">
            <a:hlinkClick r:id="rId4" action="ppaction://hlinksldjump"/>
          </p:cNvPr>
          <p:cNvSpPr/>
          <p:nvPr/>
        </p:nvSpPr>
        <p:spPr>
          <a:xfrm>
            <a:off x="404400" y="796152"/>
            <a:ext cx="175200" cy="175200"/>
          </a:xfrm>
          <a:prstGeom prst="ellipse">
            <a:avLst/>
          </a:prstGeom>
          <a:solidFill>
            <a:schemeClr val="dk1"/>
          </a:solidFill>
          <a:ln w="28575" cap="flat" cmpd="sng">
            <a:solidFill>
              <a:schemeClr val="accent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sz="1000" b="1">
                <a:solidFill>
                  <a:schemeClr val="lt1"/>
                </a:solidFill>
                <a:latin typeface="Montserrat"/>
                <a:ea typeface="Montserrat"/>
                <a:cs typeface="Montserrat"/>
                <a:sym typeface="Montserrat"/>
              </a:rPr>
              <a:t>1</a:t>
            </a:r>
            <a:endParaRPr sz="1000"/>
          </a:p>
        </p:txBody>
      </p:sp>
      <p:sp>
        <p:nvSpPr>
          <p:cNvPr id="557" name="Google Shape;557;p61">
            <a:hlinkClick r:id="" action="ppaction://hlinkshowjump?jump=previousslide"/>
          </p:cNvPr>
          <p:cNvSpPr/>
          <p:nvPr/>
        </p:nvSpPr>
        <p:spPr>
          <a:xfrm rot="10800000">
            <a:off x="745722" y="1066461"/>
            <a:ext cx="88200" cy="88200"/>
          </a:xfrm>
          <a:prstGeom prst="ellipse">
            <a:avLst/>
          </a:prstGeom>
          <a:solidFill>
            <a:schemeClr val="accent2"/>
          </a:solidFill>
          <a:ln w="28575" cap="flat" cmpd="sng">
            <a:solidFill>
              <a:schemeClr val="accent2"/>
            </a:solidFill>
            <a:prstDash val="solid"/>
            <a:round/>
            <a:headEnd type="none" w="sm" len="sm"/>
            <a:tailEnd type="none" w="sm" len="sm"/>
          </a:ln>
        </p:spPr>
        <p:txBody>
          <a:bodyPr spcFirstLastPara="1" wrap="square" lIns="0" tIns="0" rIns="0" bIns="0" anchor="ctr" anchorCtr="0">
            <a:noAutofit/>
          </a:bodyPr>
          <a:lstStyle/>
          <a:p>
            <a:pPr marL="0" lvl="0" indent="0" algn="l" rtl="0">
              <a:spcBef>
                <a:spcPts val="0"/>
              </a:spcBef>
              <a:spcAft>
                <a:spcPts val="0"/>
              </a:spcAft>
              <a:buNone/>
            </a:pPr>
            <a:r>
              <a:rPr lang="en" sz="1200">
                <a:solidFill>
                  <a:schemeClr val="dk1"/>
                </a:solidFill>
                <a:latin typeface="Montserrat"/>
                <a:ea typeface="Montserrat"/>
                <a:cs typeface="Montserrat"/>
                <a:sym typeface="Montserrat"/>
              </a:rPr>
              <a:t>🠺</a:t>
            </a:r>
            <a:endParaRPr sz="1200">
              <a:solidFill>
                <a:schemeClr val="dk1"/>
              </a:solidFill>
              <a:latin typeface="Montserrat"/>
              <a:ea typeface="Montserrat"/>
              <a:cs typeface="Montserrat"/>
              <a:sym typeface="Montserrat"/>
            </a:endParaRPr>
          </a:p>
        </p:txBody>
      </p:sp>
      <p:sp>
        <p:nvSpPr>
          <p:cNvPr id="558" name="Google Shape;558;p61">
            <a:hlinkClick r:id="" action="ppaction://hlinkshowjump?jump=nextslide"/>
          </p:cNvPr>
          <p:cNvSpPr/>
          <p:nvPr/>
        </p:nvSpPr>
        <p:spPr>
          <a:xfrm>
            <a:off x="745525" y="1325689"/>
            <a:ext cx="88500" cy="88500"/>
          </a:xfrm>
          <a:prstGeom prst="ellipse">
            <a:avLst/>
          </a:prstGeom>
          <a:solidFill>
            <a:schemeClr val="accent2"/>
          </a:solidFill>
          <a:ln w="28575" cap="flat" cmpd="sng">
            <a:solidFill>
              <a:schemeClr val="accent2"/>
            </a:solidFill>
            <a:prstDash val="solid"/>
            <a:round/>
            <a:headEnd type="none" w="sm" len="sm"/>
            <a:tailEnd type="none" w="sm" len="sm"/>
          </a:ln>
        </p:spPr>
        <p:txBody>
          <a:bodyPr spcFirstLastPara="1" wrap="square" lIns="0" tIns="91425" rIns="91425" bIns="91425" anchor="ctr" anchorCtr="0">
            <a:noAutofit/>
          </a:bodyPr>
          <a:lstStyle/>
          <a:p>
            <a:pPr marL="0" lvl="0" indent="0" algn="l" rtl="0">
              <a:spcBef>
                <a:spcPts val="0"/>
              </a:spcBef>
              <a:spcAft>
                <a:spcPts val="0"/>
              </a:spcAft>
              <a:buNone/>
            </a:pPr>
            <a:r>
              <a:rPr lang="en" sz="1200">
                <a:solidFill>
                  <a:schemeClr val="dk1"/>
                </a:solidFill>
                <a:latin typeface="Montserrat"/>
                <a:ea typeface="Montserrat"/>
                <a:cs typeface="Montserrat"/>
                <a:sym typeface="Montserrat"/>
              </a:rPr>
              <a:t>🠺</a:t>
            </a:r>
            <a:endParaRPr sz="1200">
              <a:solidFill>
                <a:schemeClr val="dk1"/>
              </a:solidFill>
              <a:latin typeface="Montserrat"/>
              <a:ea typeface="Montserrat"/>
              <a:cs typeface="Montserrat"/>
              <a:sym typeface="Montserrat"/>
            </a:endParaRPr>
          </a:p>
        </p:txBody>
      </p:sp>
      <p:sp>
        <p:nvSpPr>
          <p:cNvPr id="27" name="Google Shape;399;p56"/>
          <p:cNvSpPr txBox="1">
            <a:spLocks/>
          </p:cNvSpPr>
          <p:nvPr/>
        </p:nvSpPr>
        <p:spPr>
          <a:xfrm>
            <a:off x="2917207" y="1651868"/>
            <a:ext cx="3297883" cy="381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800"/>
              <a:buFont typeface="Montserrat ExtraBold"/>
              <a:buNone/>
              <a:defRPr sz="2800" b="0" i="0" u="none" strike="noStrike" cap="none">
                <a:solidFill>
                  <a:schemeClr val="accen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accent1"/>
              </a:buClr>
              <a:buSzPts val="2800"/>
              <a:buFont typeface="Montserrat Alternates"/>
              <a:buNone/>
              <a:defRPr sz="2800" b="1" i="0" u="none" strike="noStrike" cap="none">
                <a:solidFill>
                  <a:schemeClr val="accent1"/>
                </a:solidFill>
                <a:latin typeface="Montserrat Alternates"/>
                <a:ea typeface="Montserrat Alternates"/>
                <a:cs typeface="Montserrat Alternates"/>
                <a:sym typeface="Montserrat Alternates"/>
              </a:defRPr>
            </a:lvl2pPr>
            <a:lvl3pPr marR="0" lvl="2" algn="l" rtl="0">
              <a:lnSpc>
                <a:spcPct val="100000"/>
              </a:lnSpc>
              <a:spcBef>
                <a:spcPts val="0"/>
              </a:spcBef>
              <a:spcAft>
                <a:spcPts val="0"/>
              </a:spcAft>
              <a:buClr>
                <a:schemeClr val="accent1"/>
              </a:buClr>
              <a:buSzPts val="2800"/>
              <a:buFont typeface="Montserrat Alternates"/>
              <a:buNone/>
              <a:defRPr sz="2800" b="1" i="0" u="none" strike="noStrike" cap="none">
                <a:solidFill>
                  <a:schemeClr val="accent1"/>
                </a:solidFill>
                <a:latin typeface="Montserrat Alternates"/>
                <a:ea typeface="Montserrat Alternates"/>
                <a:cs typeface="Montserrat Alternates"/>
                <a:sym typeface="Montserrat Alternates"/>
              </a:defRPr>
            </a:lvl3pPr>
            <a:lvl4pPr marR="0" lvl="3" algn="l" rtl="0">
              <a:lnSpc>
                <a:spcPct val="100000"/>
              </a:lnSpc>
              <a:spcBef>
                <a:spcPts val="0"/>
              </a:spcBef>
              <a:spcAft>
                <a:spcPts val="0"/>
              </a:spcAft>
              <a:buClr>
                <a:schemeClr val="accent1"/>
              </a:buClr>
              <a:buSzPts val="2800"/>
              <a:buFont typeface="Montserrat Alternates"/>
              <a:buNone/>
              <a:defRPr sz="2800" b="1" i="0" u="none" strike="noStrike" cap="none">
                <a:solidFill>
                  <a:schemeClr val="accent1"/>
                </a:solidFill>
                <a:latin typeface="Montserrat Alternates"/>
                <a:ea typeface="Montserrat Alternates"/>
                <a:cs typeface="Montserrat Alternates"/>
                <a:sym typeface="Montserrat Alternates"/>
              </a:defRPr>
            </a:lvl4pPr>
            <a:lvl5pPr marR="0" lvl="4" algn="l" rtl="0">
              <a:lnSpc>
                <a:spcPct val="100000"/>
              </a:lnSpc>
              <a:spcBef>
                <a:spcPts val="0"/>
              </a:spcBef>
              <a:spcAft>
                <a:spcPts val="0"/>
              </a:spcAft>
              <a:buClr>
                <a:schemeClr val="accent1"/>
              </a:buClr>
              <a:buSzPts val="2800"/>
              <a:buFont typeface="Montserrat Alternates"/>
              <a:buNone/>
              <a:defRPr sz="2800" b="1" i="0" u="none" strike="noStrike" cap="none">
                <a:solidFill>
                  <a:schemeClr val="accent1"/>
                </a:solidFill>
                <a:latin typeface="Montserrat Alternates"/>
                <a:ea typeface="Montserrat Alternates"/>
                <a:cs typeface="Montserrat Alternates"/>
                <a:sym typeface="Montserrat Alternates"/>
              </a:defRPr>
            </a:lvl5pPr>
            <a:lvl6pPr marR="0" lvl="5" algn="l" rtl="0">
              <a:lnSpc>
                <a:spcPct val="100000"/>
              </a:lnSpc>
              <a:spcBef>
                <a:spcPts val="0"/>
              </a:spcBef>
              <a:spcAft>
                <a:spcPts val="0"/>
              </a:spcAft>
              <a:buClr>
                <a:schemeClr val="accent1"/>
              </a:buClr>
              <a:buSzPts val="2800"/>
              <a:buFont typeface="Montserrat Alternates"/>
              <a:buNone/>
              <a:defRPr sz="2800" b="1" i="0" u="none" strike="noStrike" cap="none">
                <a:solidFill>
                  <a:schemeClr val="accent1"/>
                </a:solidFill>
                <a:latin typeface="Montserrat Alternates"/>
                <a:ea typeface="Montserrat Alternates"/>
                <a:cs typeface="Montserrat Alternates"/>
                <a:sym typeface="Montserrat Alternates"/>
              </a:defRPr>
            </a:lvl6pPr>
            <a:lvl7pPr marR="0" lvl="6" algn="l" rtl="0">
              <a:lnSpc>
                <a:spcPct val="100000"/>
              </a:lnSpc>
              <a:spcBef>
                <a:spcPts val="0"/>
              </a:spcBef>
              <a:spcAft>
                <a:spcPts val="0"/>
              </a:spcAft>
              <a:buClr>
                <a:schemeClr val="accent1"/>
              </a:buClr>
              <a:buSzPts val="2800"/>
              <a:buFont typeface="Montserrat Alternates"/>
              <a:buNone/>
              <a:defRPr sz="2800" b="1" i="0" u="none" strike="noStrike" cap="none">
                <a:solidFill>
                  <a:schemeClr val="accent1"/>
                </a:solidFill>
                <a:latin typeface="Montserrat Alternates"/>
                <a:ea typeface="Montserrat Alternates"/>
                <a:cs typeface="Montserrat Alternates"/>
                <a:sym typeface="Montserrat Alternates"/>
              </a:defRPr>
            </a:lvl7pPr>
            <a:lvl8pPr marR="0" lvl="7" algn="l" rtl="0">
              <a:lnSpc>
                <a:spcPct val="100000"/>
              </a:lnSpc>
              <a:spcBef>
                <a:spcPts val="0"/>
              </a:spcBef>
              <a:spcAft>
                <a:spcPts val="0"/>
              </a:spcAft>
              <a:buClr>
                <a:schemeClr val="accent1"/>
              </a:buClr>
              <a:buSzPts val="2800"/>
              <a:buFont typeface="Montserrat Alternates"/>
              <a:buNone/>
              <a:defRPr sz="2800" b="1" i="0" u="none" strike="noStrike" cap="none">
                <a:solidFill>
                  <a:schemeClr val="accent1"/>
                </a:solidFill>
                <a:latin typeface="Montserrat Alternates"/>
                <a:ea typeface="Montserrat Alternates"/>
                <a:cs typeface="Montserrat Alternates"/>
                <a:sym typeface="Montserrat Alternates"/>
              </a:defRPr>
            </a:lvl8pPr>
            <a:lvl9pPr marR="0" lvl="8" algn="l" rtl="0">
              <a:lnSpc>
                <a:spcPct val="100000"/>
              </a:lnSpc>
              <a:spcBef>
                <a:spcPts val="0"/>
              </a:spcBef>
              <a:spcAft>
                <a:spcPts val="0"/>
              </a:spcAft>
              <a:buClr>
                <a:schemeClr val="accent1"/>
              </a:buClr>
              <a:buSzPts val="2800"/>
              <a:buFont typeface="Montserrat Alternates"/>
              <a:buNone/>
              <a:defRPr sz="2800" b="1" i="0" u="none" strike="noStrike" cap="none">
                <a:solidFill>
                  <a:schemeClr val="accent1"/>
                </a:solidFill>
                <a:latin typeface="Montserrat Alternates"/>
                <a:ea typeface="Montserrat Alternates"/>
                <a:cs typeface="Montserrat Alternates"/>
                <a:sym typeface="Montserrat Alternates"/>
              </a:defRPr>
            </a:lvl9pPr>
          </a:lstStyle>
          <a:p>
            <a:pPr algn="ctr"/>
            <a:r>
              <a:rPr lang="fr-FR" sz="1600" dirty="0"/>
              <a:t>APERCU DU RÉSULTAT</a:t>
            </a:r>
          </a:p>
        </p:txBody>
      </p:sp>
      <p:sp>
        <p:nvSpPr>
          <p:cNvPr id="15" name="Rectangle 14"/>
          <p:cNvSpPr/>
          <p:nvPr/>
        </p:nvSpPr>
        <p:spPr>
          <a:xfrm>
            <a:off x="1083536" y="1023431"/>
            <a:ext cx="3978178" cy="769441"/>
          </a:xfrm>
          <a:prstGeom prst="rect">
            <a:avLst/>
          </a:prstGeom>
        </p:spPr>
        <p:txBody>
          <a:bodyPr wrap="square">
            <a:spAutoFit/>
          </a:bodyPr>
          <a:lstStyle/>
          <a:p>
            <a:r>
              <a:rPr lang="fr-FR" sz="1600" dirty="0" smtClean="0">
                <a:solidFill>
                  <a:schemeClr val="accent2"/>
                </a:solidFill>
                <a:latin typeface="Montserrat ExtraBold" panose="00000900000000000000" pitchFamily="2" charset="0"/>
                <a:ea typeface="Montserrat ExtraBold"/>
                <a:cs typeface="Montserrat ExtraBold"/>
                <a:sym typeface="Montserrat ExtraBold"/>
              </a:rPr>
              <a:t>Modélisation </a:t>
            </a:r>
            <a:r>
              <a:rPr lang="fr-FR" sz="1600" dirty="0">
                <a:solidFill>
                  <a:schemeClr val="accent2"/>
                </a:solidFill>
                <a:latin typeface="Montserrat ExtraBold" panose="00000900000000000000" pitchFamily="2" charset="0"/>
                <a:ea typeface="Montserrat ExtraBold"/>
                <a:cs typeface="Montserrat ExtraBold"/>
                <a:sym typeface="Montserrat ExtraBold"/>
              </a:rPr>
              <a:t>et Évaluation avec </a:t>
            </a:r>
            <a:r>
              <a:rPr lang="fr-FR" sz="1600" dirty="0" smtClean="0">
                <a:solidFill>
                  <a:schemeClr val="accent2"/>
                </a:solidFill>
                <a:latin typeface="Montserrat ExtraBold" panose="00000900000000000000" pitchFamily="2" charset="0"/>
                <a:ea typeface="Montserrat ExtraBold"/>
                <a:cs typeface="Montserrat ExtraBold"/>
                <a:sym typeface="Montserrat ExtraBold"/>
              </a:rPr>
              <a:t>L'arbre de décision :</a:t>
            </a:r>
            <a:r>
              <a:rPr lang="fr-FR" sz="1200" b="1" dirty="0" smtClean="0">
                <a:solidFill>
                  <a:srgbClr val="ECECEC"/>
                </a:solidFill>
                <a:latin typeface="Sitka Heading" pitchFamily="2" charset="0"/>
              </a:rPr>
              <a:t/>
            </a:r>
            <a:br>
              <a:rPr lang="fr-FR" sz="1200" b="1" dirty="0" smtClean="0">
                <a:solidFill>
                  <a:srgbClr val="ECECEC"/>
                </a:solidFill>
                <a:latin typeface="Sitka Heading" pitchFamily="2" charset="0"/>
              </a:rPr>
            </a:br>
            <a:endParaRPr lang="fr-FR" sz="1200" dirty="0">
              <a:solidFill>
                <a:srgbClr val="ECECEC"/>
              </a:solidFill>
              <a:latin typeface="Sitka Heading" pitchFamily="2" charset="0"/>
            </a:endParaRPr>
          </a:p>
        </p:txBody>
      </p:sp>
      <p:pic>
        <p:nvPicPr>
          <p:cNvPr id="16" name="Picture 2" descr="Arbre de décision - Icônes ordinateur gratuite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87091" y="796152"/>
            <a:ext cx="849152" cy="84915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6"/>
          <a:stretch>
            <a:fillRect/>
          </a:stretch>
        </p:blipFill>
        <p:spPr>
          <a:xfrm>
            <a:off x="1196581" y="2033768"/>
            <a:ext cx="6739133" cy="2895647"/>
          </a:xfrm>
          <a:prstGeom prst="rect">
            <a:avLst/>
          </a:prstGeom>
        </p:spPr>
      </p:pic>
    </p:spTree>
    <p:extLst>
      <p:ext uri="{BB962C8B-B14F-4D97-AF65-F5344CB8AC3E}">
        <p14:creationId xmlns:p14="http://schemas.microsoft.com/office/powerpoint/2010/main" val="726701240"/>
      </p:ext>
    </p:extLst>
  </p:cSld>
  <p:clrMapOvr>
    <a:masterClrMapping/>
  </p:clrMapOvr>
  <p:transition spd="slow">
    <p:push dir="u"/>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34"/>
        <p:cNvGrpSpPr/>
        <p:nvPr/>
      </p:nvGrpSpPr>
      <p:grpSpPr>
        <a:xfrm>
          <a:off x="0" y="0"/>
          <a:ext cx="0" cy="0"/>
          <a:chOff x="0" y="0"/>
          <a:chExt cx="0" cy="0"/>
        </a:xfrm>
      </p:grpSpPr>
      <p:sp>
        <p:nvSpPr>
          <p:cNvPr id="536" name="Google Shape;536;p61"/>
          <p:cNvSpPr txBox="1">
            <a:spLocks noGrp="1"/>
          </p:cNvSpPr>
          <p:nvPr>
            <p:ph type="title"/>
          </p:nvPr>
        </p:nvSpPr>
        <p:spPr>
          <a:xfrm>
            <a:off x="1417166" y="270343"/>
            <a:ext cx="5296666" cy="755700"/>
          </a:xfrm>
          <a:prstGeom prst="rect">
            <a:avLst/>
          </a:prstGeom>
        </p:spPr>
        <p:txBody>
          <a:bodyPr spcFirstLastPara="1" wrap="square" lIns="91425" tIns="91425" rIns="91425" bIns="91425" anchor="ctr" anchorCtr="0">
            <a:noAutofit/>
          </a:bodyPr>
          <a:lstStyle/>
          <a:p>
            <a:r>
              <a:rPr lang="fr-FR" dirty="0">
                <a:solidFill>
                  <a:schemeClr val="accent2"/>
                </a:solidFill>
                <a:latin typeface="Montserrat ExtraBold" panose="00000900000000000000" pitchFamily="2" charset="0"/>
              </a:rPr>
              <a:t>Modèle de Prédiction</a:t>
            </a:r>
            <a:endParaRPr dirty="0"/>
          </a:p>
        </p:txBody>
      </p:sp>
      <p:sp>
        <p:nvSpPr>
          <p:cNvPr id="551" name="Google Shape;551;p61"/>
          <p:cNvSpPr/>
          <p:nvPr/>
        </p:nvSpPr>
        <p:spPr>
          <a:xfrm>
            <a:off x="492045" y="0"/>
            <a:ext cx="299744" cy="1234986"/>
          </a:xfrm>
          <a:custGeom>
            <a:avLst/>
            <a:gdLst/>
            <a:ahLst/>
            <a:cxnLst/>
            <a:rect l="l" t="t" r="r" b="b"/>
            <a:pathLst>
              <a:path w="11670" h="48082" fill="none" extrusionOk="0">
                <a:moveTo>
                  <a:pt x="11599" y="0"/>
                </a:moveTo>
                <a:lnTo>
                  <a:pt x="11670" y="21647"/>
                </a:lnTo>
                <a:lnTo>
                  <a:pt x="1" y="34388"/>
                </a:lnTo>
                <a:lnTo>
                  <a:pt x="1" y="48081"/>
                </a:lnTo>
                <a:lnTo>
                  <a:pt x="6097" y="48081"/>
                </a:lnTo>
              </a:path>
            </a:pathLst>
          </a:custGeom>
          <a:solidFill>
            <a:schemeClr val="lt1"/>
          </a:solidFill>
          <a:ln w="19050" cap="flat" cmpd="sng">
            <a:solidFill>
              <a:schemeClr val="lt1"/>
            </a:solidFill>
            <a:prstDash val="solid"/>
            <a:miter lim="23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2" name="Google Shape;552;p61"/>
          <p:cNvGrpSpPr/>
          <p:nvPr/>
        </p:nvGrpSpPr>
        <p:grpSpPr>
          <a:xfrm>
            <a:off x="629692" y="1105264"/>
            <a:ext cx="144992" cy="269768"/>
            <a:chOff x="629692" y="1105264"/>
            <a:chExt cx="144992" cy="269768"/>
          </a:xfrm>
        </p:grpSpPr>
        <p:sp>
          <p:nvSpPr>
            <p:cNvPr id="553" name="Google Shape;553;p61"/>
            <p:cNvSpPr/>
            <p:nvPr/>
          </p:nvSpPr>
          <p:spPr>
            <a:xfrm>
              <a:off x="629692" y="1105264"/>
              <a:ext cx="144992" cy="135206"/>
            </a:xfrm>
            <a:custGeom>
              <a:avLst/>
              <a:gdLst/>
              <a:ahLst/>
              <a:cxnLst/>
              <a:rect l="l" t="t" r="r" b="b"/>
              <a:pathLst>
                <a:path w="5645" h="5264" fill="none" extrusionOk="0">
                  <a:moveTo>
                    <a:pt x="0" y="5264"/>
                  </a:moveTo>
                  <a:lnTo>
                    <a:pt x="5644" y="1"/>
                  </a:lnTo>
                </a:path>
              </a:pathLst>
            </a:custGeom>
            <a:solidFill>
              <a:schemeClr val="lt1"/>
            </a:solidFill>
            <a:ln w="22625" cap="flat" cmpd="sng">
              <a:solidFill>
                <a:schemeClr val="lt1"/>
              </a:solidFill>
              <a:prstDash val="solid"/>
              <a:miter lim="23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61"/>
            <p:cNvSpPr/>
            <p:nvPr/>
          </p:nvSpPr>
          <p:spPr>
            <a:xfrm>
              <a:off x="635188" y="1229450"/>
              <a:ext cx="135822" cy="145583"/>
            </a:xfrm>
            <a:custGeom>
              <a:avLst/>
              <a:gdLst/>
              <a:ahLst/>
              <a:cxnLst/>
              <a:rect l="l" t="t" r="r" b="b"/>
              <a:pathLst>
                <a:path w="5288" h="5668" fill="none" extrusionOk="0">
                  <a:moveTo>
                    <a:pt x="0" y="0"/>
                  </a:moveTo>
                  <a:lnTo>
                    <a:pt x="5287" y="5668"/>
                  </a:lnTo>
                </a:path>
              </a:pathLst>
            </a:custGeom>
            <a:solidFill>
              <a:schemeClr val="lt1"/>
            </a:solidFill>
            <a:ln w="22625" cap="flat" cmpd="sng">
              <a:solidFill>
                <a:schemeClr val="lt1"/>
              </a:solidFill>
              <a:prstDash val="solid"/>
              <a:miter lim="23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5" name="Google Shape;555;p61">
            <a:hlinkClick r:id="rId3" action="ppaction://hlinksldjump"/>
          </p:cNvPr>
          <p:cNvSpPr/>
          <p:nvPr/>
        </p:nvSpPr>
        <p:spPr>
          <a:xfrm>
            <a:off x="662726" y="431825"/>
            <a:ext cx="254100" cy="254100"/>
          </a:xfrm>
          <a:prstGeom prst="ellipse">
            <a:avLst/>
          </a:prstGeom>
          <a:solidFill>
            <a:schemeClr val="dk1"/>
          </a:solidFill>
          <a:ln w="28575" cap="flat" cmpd="sng">
            <a:solidFill>
              <a:schemeClr val="accent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b="1">
                <a:solidFill>
                  <a:schemeClr val="lt1"/>
                </a:solidFill>
                <a:latin typeface="Montserrat"/>
                <a:ea typeface="Montserrat"/>
                <a:cs typeface="Montserrat"/>
                <a:sym typeface="Montserrat"/>
              </a:rPr>
              <a:t>T</a:t>
            </a:r>
            <a:endParaRPr sz="1600" b="1"/>
          </a:p>
        </p:txBody>
      </p:sp>
      <p:sp>
        <p:nvSpPr>
          <p:cNvPr id="556" name="Google Shape;556;p61">
            <a:hlinkClick r:id="rId4" action="ppaction://hlinksldjump"/>
          </p:cNvPr>
          <p:cNvSpPr/>
          <p:nvPr/>
        </p:nvSpPr>
        <p:spPr>
          <a:xfrm>
            <a:off x="404400" y="796152"/>
            <a:ext cx="175200" cy="175200"/>
          </a:xfrm>
          <a:prstGeom prst="ellipse">
            <a:avLst/>
          </a:prstGeom>
          <a:solidFill>
            <a:schemeClr val="dk1"/>
          </a:solidFill>
          <a:ln w="28575" cap="flat" cmpd="sng">
            <a:solidFill>
              <a:schemeClr val="accent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sz="1000" b="1">
                <a:solidFill>
                  <a:schemeClr val="lt1"/>
                </a:solidFill>
                <a:latin typeface="Montserrat"/>
                <a:ea typeface="Montserrat"/>
                <a:cs typeface="Montserrat"/>
                <a:sym typeface="Montserrat"/>
              </a:rPr>
              <a:t>1</a:t>
            </a:r>
            <a:endParaRPr sz="1000"/>
          </a:p>
        </p:txBody>
      </p:sp>
      <p:sp>
        <p:nvSpPr>
          <p:cNvPr id="557" name="Google Shape;557;p61">
            <a:hlinkClick r:id="" action="ppaction://hlinkshowjump?jump=previousslide"/>
          </p:cNvPr>
          <p:cNvSpPr/>
          <p:nvPr/>
        </p:nvSpPr>
        <p:spPr>
          <a:xfrm rot="10800000">
            <a:off x="745722" y="1066461"/>
            <a:ext cx="88200" cy="88200"/>
          </a:xfrm>
          <a:prstGeom prst="ellipse">
            <a:avLst/>
          </a:prstGeom>
          <a:solidFill>
            <a:schemeClr val="accent2"/>
          </a:solidFill>
          <a:ln w="28575" cap="flat" cmpd="sng">
            <a:solidFill>
              <a:schemeClr val="accent2"/>
            </a:solidFill>
            <a:prstDash val="solid"/>
            <a:round/>
            <a:headEnd type="none" w="sm" len="sm"/>
            <a:tailEnd type="none" w="sm" len="sm"/>
          </a:ln>
        </p:spPr>
        <p:txBody>
          <a:bodyPr spcFirstLastPara="1" wrap="square" lIns="0" tIns="0" rIns="0" bIns="0" anchor="ctr" anchorCtr="0">
            <a:noAutofit/>
          </a:bodyPr>
          <a:lstStyle/>
          <a:p>
            <a:pPr marL="0" lvl="0" indent="0" algn="l" rtl="0">
              <a:spcBef>
                <a:spcPts val="0"/>
              </a:spcBef>
              <a:spcAft>
                <a:spcPts val="0"/>
              </a:spcAft>
              <a:buNone/>
            </a:pPr>
            <a:r>
              <a:rPr lang="en" sz="1200">
                <a:solidFill>
                  <a:schemeClr val="dk1"/>
                </a:solidFill>
                <a:latin typeface="Montserrat"/>
                <a:ea typeface="Montserrat"/>
                <a:cs typeface="Montserrat"/>
                <a:sym typeface="Montserrat"/>
              </a:rPr>
              <a:t>🠺</a:t>
            </a:r>
            <a:endParaRPr sz="1200">
              <a:solidFill>
                <a:schemeClr val="dk1"/>
              </a:solidFill>
              <a:latin typeface="Montserrat"/>
              <a:ea typeface="Montserrat"/>
              <a:cs typeface="Montserrat"/>
              <a:sym typeface="Montserrat"/>
            </a:endParaRPr>
          </a:p>
        </p:txBody>
      </p:sp>
      <p:sp>
        <p:nvSpPr>
          <p:cNvPr id="558" name="Google Shape;558;p61">
            <a:hlinkClick r:id="" action="ppaction://hlinkshowjump?jump=nextslide"/>
          </p:cNvPr>
          <p:cNvSpPr/>
          <p:nvPr/>
        </p:nvSpPr>
        <p:spPr>
          <a:xfrm>
            <a:off x="745525" y="1325689"/>
            <a:ext cx="88500" cy="88500"/>
          </a:xfrm>
          <a:prstGeom prst="ellipse">
            <a:avLst/>
          </a:prstGeom>
          <a:solidFill>
            <a:schemeClr val="accent2"/>
          </a:solidFill>
          <a:ln w="28575" cap="flat" cmpd="sng">
            <a:solidFill>
              <a:schemeClr val="accent2"/>
            </a:solidFill>
            <a:prstDash val="solid"/>
            <a:round/>
            <a:headEnd type="none" w="sm" len="sm"/>
            <a:tailEnd type="none" w="sm" len="sm"/>
          </a:ln>
        </p:spPr>
        <p:txBody>
          <a:bodyPr spcFirstLastPara="1" wrap="square" lIns="0" tIns="91425" rIns="91425" bIns="91425" anchor="ctr" anchorCtr="0">
            <a:noAutofit/>
          </a:bodyPr>
          <a:lstStyle/>
          <a:p>
            <a:pPr marL="0" lvl="0" indent="0" algn="l" rtl="0">
              <a:spcBef>
                <a:spcPts val="0"/>
              </a:spcBef>
              <a:spcAft>
                <a:spcPts val="0"/>
              </a:spcAft>
              <a:buNone/>
            </a:pPr>
            <a:r>
              <a:rPr lang="en" sz="1200">
                <a:solidFill>
                  <a:schemeClr val="dk1"/>
                </a:solidFill>
                <a:latin typeface="Montserrat"/>
                <a:ea typeface="Montserrat"/>
                <a:cs typeface="Montserrat"/>
                <a:sym typeface="Montserrat"/>
              </a:rPr>
              <a:t>🠺</a:t>
            </a:r>
            <a:endParaRPr sz="1200">
              <a:solidFill>
                <a:schemeClr val="dk1"/>
              </a:solidFill>
              <a:latin typeface="Montserrat"/>
              <a:ea typeface="Montserrat"/>
              <a:cs typeface="Montserrat"/>
              <a:sym typeface="Montserrat"/>
            </a:endParaRPr>
          </a:p>
        </p:txBody>
      </p:sp>
      <p:sp>
        <p:nvSpPr>
          <p:cNvPr id="53" name="Rectangle 52"/>
          <p:cNvSpPr/>
          <p:nvPr/>
        </p:nvSpPr>
        <p:spPr>
          <a:xfrm>
            <a:off x="1054460" y="874888"/>
            <a:ext cx="4917132" cy="553998"/>
          </a:xfrm>
          <a:prstGeom prst="rect">
            <a:avLst/>
          </a:prstGeom>
        </p:spPr>
        <p:txBody>
          <a:bodyPr wrap="square">
            <a:spAutoFit/>
          </a:bodyPr>
          <a:lstStyle/>
          <a:p>
            <a:r>
              <a:rPr lang="fr-FR" sz="1600" dirty="0">
                <a:solidFill>
                  <a:schemeClr val="accent2"/>
                </a:solidFill>
                <a:latin typeface="Montserrat ExtraBold" panose="00000900000000000000" pitchFamily="2" charset="0"/>
                <a:ea typeface="Montserrat ExtraBold"/>
                <a:cs typeface="Montserrat ExtraBold"/>
                <a:sym typeface="Montserrat ExtraBold"/>
              </a:rPr>
              <a:t>BONUS : </a:t>
            </a:r>
            <a:endParaRPr lang="fr-FR" sz="1600" dirty="0" smtClean="0">
              <a:solidFill>
                <a:schemeClr val="accent2"/>
              </a:solidFill>
              <a:latin typeface="Montserrat ExtraBold" panose="00000900000000000000" pitchFamily="2" charset="0"/>
              <a:ea typeface="Montserrat ExtraBold"/>
              <a:cs typeface="Montserrat ExtraBold"/>
              <a:sym typeface="Montserrat ExtraBold"/>
            </a:endParaRPr>
          </a:p>
          <a:p>
            <a:r>
              <a:rPr lang="fr-FR" dirty="0" smtClean="0">
                <a:solidFill>
                  <a:schemeClr val="accent2"/>
                </a:solidFill>
                <a:latin typeface="Montserrat ExtraBold" panose="00000900000000000000" pitchFamily="2" charset="0"/>
                <a:ea typeface="Montserrat ExtraBold"/>
                <a:cs typeface="Montserrat ExtraBold"/>
                <a:sym typeface="Montserrat ExtraBold"/>
              </a:rPr>
              <a:t>ALGORITHME </a:t>
            </a:r>
            <a:r>
              <a:rPr lang="fr-FR" dirty="0">
                <a:solidFill>
                  <a:schemeClr val="accent2"/>
                </a:solidFill>
                <a:latin typeface="Montserrat ExtraBold" panose="00000900000000000000" pitchFamily="2" charset="0"/>
                <a:ea typeface="Montserrat ExtraBold"/>
                <a:cs typeface="Montserrat ExtraBold"/>
                <a:sym typeface="Montserrat ExtraBold"/>
              </a:rPr>
              <a:t>DE PONDÉRATION</a:t>
            </a:r>
          </a:p>
        </p:txBody>
      </p:sp>
      <p:sp>
        <p:nvSpPr>
          <p:cNvPr id="84" name="Google Shape;399;p56"/>
          <p:cNvSpPr txBox="1">
            <a:spLocks/>
          </p:cNvSpPr>
          <p:nvPr/>
        </p:nvSpPr>
        <p:spPr>
          <a:xfrm>
            <a:off x="0" y="1665807"/>
            <a:ext cx="5162939" cy="180382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800"/>
              <a:buFont typeface="Montserrat ExtraBold"/>
              <a:buNone/>
              <a:defRPr sz="2800" b="0" i="0" u="none" strike="noStrike" cap="none">
                <a:solidFill>
                  <a:schemeClr val="accen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accent1"/>
              </a:buClr>
              <a:buSzPts val="2800"/>
              <a:buFont typeface="Montserrat Alternates"/>
              <a:buNone/>
              <a:defRPr sz="2800" b="1" i="0" u="none" strike="noStrike" cap="none">
                <a:solidFill>
                  <a:schemeClr val="accent1"/>
                </a:solidFill>
                <a:latin typeface="Montserrat Alternates"/>
                <a:ea typeface="Montserrat Alternates"/>
                <a:cs typeface="Montserrat Alternates"/>
                <a:sym typeface="Montserrat Alternates"/>
              </a:defRPr>
            </a:lvl2pPr>
            <a:lvl3pPr marR="0" lvl="2" algn="l" rtl="0">
              <a:lnSpc>
                <a:spcPct val="100000"/>
              </a:lnSpc>
              <a:spcBef>
                <a:spcPts val="0"/>
              </a:spcBef>
              <a:spcAft>
                <a:spcPts val="0"/>
              </a:spcAft>
              <a:buClr>
                <a:schemeClr val="accent1"/>
              </a:buClr>
              <a:buSzPts val="2800"/>
              <a:buFont typeface="Montserrat Alternates"/>
              <a:buNone/>
              <a:defRPr sz="2800" b="1" i="0" u="none" strike="noStrike" cap="none">
                <a:solidFill>
                  <a:schemeClr val="accent1"/>
                </a:solidFill>
                <a:latin typeface="Montserrat Alternates"/>
                <a:ea typeface="Montserrat Alternates"/>
                <a:cs typeface="Montserrat Alternates"/>
                <a:sym typeface="Montserrat Alternates"/>
              </a:defRPr>
            </a:lvl3pPr>
            <a:lvl4pPr marR="0" lvl="3" algn="l" rtl="0">
              <a:lnSpc>
                <a:spcPct val="100000"/>
              </a:lnSpc>
              <a:spcBef>
                <a:spcPts val="0"/>
              </a:spcBef>
              <a:spcAft>
                <a:spcPts val="0"/>
              </a:spcAft>
              <a:buClr>
                <a:schemeClr val="accent1"/>
              </a:buClr>
              <a:buSzPts val="2800"/>
              <a:buFont typeface="Montserrat Alternates"/>
              <a:buNone/>
              <a:defRPr sz="2800" b="1" i="0" u="none" strike="noStrike" cap="none">
                <a:solidFill>
                  <a:schemeClr val="accent1"/>
                </a:solidFill>
                <a:latin typeface="Montserrat Alternates"/>
                <a:ea typeface="Montserrat Alternates"/>
                <a:cs typeface="Montserrat Alternates"/>
                <a:sym typeface="Montserrat Alternates"/>
              </a:defRPr>
            </a:lvl4pPr>
            <a:lvl5pPr marR="0" lvl="4" algn="l" rtl="0">
              <a:lnSpc>
                <a:spcPct val="100000"/>
              </a:lnSpc>
              <a:spcBef>
                <a:spcPts val="0"/>
              </a:spcBef>
              <a:spcAft>
                <a:spcPts val="0"/>
              </a:spcAft>
              <a:buClr>
                <a:schemeClr val="accent1"/>
              </a:buClr>
              <a:buSzPts val="2800"/>
              <a:buFont typeface="Montserrat Alternates"/>
              <a:buNone/>
              <a:defRPr sz="2800" b="1" i="0" u="none" strike="noStrike" cap="none">
                <a:solidFill>
                  <a:schemeClr val="accent1"/>
                </a:solidFill>
                <a:latin typeface="Montserrat Alternates"/>
                <a:ea typeface="Montserrat Alternates"/>
                <a:cs typeface="Montserrat Alternates"/>
                <a:sym typeface="Montserrat Alternates"/>
              </a:defRPr>
            </a:lvl5pPr>
            <a:lvl6pPr marR="0" lvl="5" algn="l" rtl="0">
              <a:lnSpc>
                <a:spcPct val="100000"/>
              </a:lnSpc>
              <a:spcBef>
                <a:spcPts val="0"/>
              </a:spcBef>
              <a:spcAft>
                <a:spcPts val="0"/>
              </a:spcAft>
              <a:buClr>
                <a:schemeClr val="accent1"/>
              </a:buClr>
              <a:buSzPts val="2800"/>
              <a:buFont typeface="Montserrat Alternates"/>
              <a:buNone/>
              <a:defRPr sz="2800" b="1" i="0" u="none" strike="noStrike" cap="none">
                <a:solidFill>
                  <a:schemeClr val="accent1"/>
                </a:solidFill>
                <a:latin typeface="Montserrat Alternates"/>
                <a:ea typeface="Montserrat Alternates"/>
                <a:cs typeface="Montserrat Alternates"/>
                <a:sym typeface="Montserrat Alternates"/>
              </a:defRPr>
            </a:lvl6pPr>
            <a:lvl7pPr marR="0" lvl="6" algn="l" rtl="0">
              <a:lnSpc>
                <a:spcPct val="100000"/>
              </a:lnSpc>
              <a:spcBef>
                <a:spcPts val="0"/>
              </a:spcBef>
              <a:spcAft>
                <a:spcPts val="0"/>
              </a:spcAft>
              <a:buClr>
                <a:schemeClr val="accent1"/>
              </a:buClr>
              <a:buSzPts val="2800"/>
              <a:buFont typeface="Montserrat Alternates"/>
              <a:buNone/>
              <a:defRPr sz="2800" b="1" i="0" u="none" strike="noStrike" cap="none">
                <a:solidFill>
                  <a:schemeClr val="accent1"/>
                </a:solidFill>
                <a:latin typeface="Montserrat Alternates"/>
                <a:ea typeface="Montserrat Alternates"/>
                <a:cs typeface="Montserrat Alternates"/>
                <a:sym typeface="Montserrat Alternates"/>
              </a:defRPr>
            </a:lvl7pPr>
            <a:lvl8pPr marR="0" lvl="7" algn="l" rtl="0">
              <a:lnSpc>
                <a:spcPct val="100000"/>
              </a:lnSpc>
              <a:spcBef>
                <a:spcPts val="0"/>
              </a:spcBef>
              <a:spcAft>
                <a:spcPts val="0"/>
              </a:spcAft>
              <a:buClr>
                <a:schemeClr val="accent1"/>
              </a:buClr>
              <a:buSzPts val="2800"/>
              <a:buFont typeface="Montserrat Alternates"/>
              <a:buNone/>
              <a:defRPr sz="2800" b="1" i="0" u="none" strike="noStrike" cap="none">
                <a:solidFill>
                  <a:schemeClr val="accent1"/>
                </a:solidFill>
                <a:latin typeface="Montserrat Alternates"/>
                <a:ea typeface="Montserrat Alternates"/>
                <a:cs typeface="Montserrat Alternates"/>
                <a:sym typeface="Montserrat Alternates"/>
              </a:defRPr>
            </a:lvl8pPr>
            <a:lvl9pPr marR="0" lvl="8" algn="l" rtl="0">
              <a:lnSpc>
                <a:spcPct val="100000"/>
              </a:lnSpc>
              <a:spcBef>
                <a:spcPts val="0"/>
              </a:spcBef>
              <a:spcAft>
                <a:spcPts val="0"/>
              </a:spcAft>
              <a:buClr>
                <a:schemeClr val="accent1"/>
              </a:buClr>
              <a:buSzPts val="2800"/>
              <a:buFont typeface="Montserrat Alternates"/>
              <a:buNone/>
              <a:defRPr sz="2800" b="1" i="0" u="none" strike="noStrike" cap="none">
                <a:solidFill>
                  <a:schemeClr val="accent1"/>
                </a:solidFill>
                <a:latin typeface="Montserrat Alternates"/>
                <a:ea typeface="Montserrat Alternates"/>
                <a:cs typeface="Montserrat Alternates"/>
                <a:sym typeface="Montserrat Alternates"/>
              </a:defRPr>
            </a:lvl9pPr>
          </a:lstStyle>
          <a:p>
            <a:r>
              <a:rPr lang="fr-FR" sz="1400" dirty="0"/>
              <a:t>Pour affiner les recommandations, nous avons appliqué une pondération aux différentes caractéristiques des applications. </a:t>
            </a:r>
            <a:endParaRPr lang="fr-FR" sz="1400" dirty="0" smtClean="0"/>
          </a:p>
          <a:p>
            <a:r>
              <a:rPr lang="fr-FR" sz="1400" dirty="0" smtClean="0"/>
              <a:t>Les </a:t>
            </a:r>
            <a:r>
              <a:rPr lang="fr-FR" sz="1400" dirty="0"/>
              <a:t>pondérations sont définies comme suit : </a:t>
            </a:r>
            <a:endParaRPr lang="fr-FR" sz="1400" dirty="0" smtClean="0"/>
          </a:p>
          <a:p>
            <a:pPr marL="285750" indent="-285750">
              <a:buFontTx/>
              <a:buChar char="-"/>
            </a:pPr>
            <a:r>
              <a:rPr lang="fr-FR" sz="1400" dirty="0" smtClean="0"/>
              <a:t>Rating </a:t>
            </a:r>
            <a:r>
              <a:rPr lang="fr-FR" sz="1400" dirty="0"/>
              <a:t>(40%) </a:t>
            </a:r>
          </a:p>
          <a:p>
            <a:pPr marL="285750" indent="-285750">
              <a:buFontTx/>
              <a:buChar char="-"/>
            </a:pPr>
            <a:r>
              <a:rPr lang="fr-FR" sz="1400" dirty="0" err="1" smtClean="0"/>
              <a:t>Installs</a:t>
            </a:r>
            <a:r>
              <a:rPr lang="fr-FR" sz="1400" dirty="0" smtClean="0"/>
              <a:t> </a:t>
            </a:r>
            <a:r>
              <a:rPr lang="fr-FR" sz="1400" dirty="0"/>
              <a:t>(30</a:t>
            </a:r>
            <a:r>
              <a:rPr lang="fr-FR" sz="1400" dirty="0" smtClean="0"/>
              <a:t>%)</a:t>
            </a:r>
          </a:p>
          <a:p>
            <a:pPr marL="285750" indent="-285750">
              <a:buFontTx/>
              <a:buChar char="-"/>
            </a:pPr>
            <a:r>
              <a:rPr lang="fr-FR" sz="1400" dirty="0" err="1" smtClean="0"/>
              <a:t>Reviews</a:t>
            </a:r>
            <a:r>
              <a:rPr lang="fr-FR" sz="1400" dirty="0" smtClean="0"/>
              <a:t> </a:t>
            </a:r>
            <a:r>
              <a:rPr lang="fr-FR" sz="1400" dirty="0"/>
              <a:t>(20%) </a:t>
            </a:r>
          </a:p>
          <a:p>
            <a:pPr marL="285750" indent="-285750">
              <a:buFontTx/>
              <a:buChar char="-"/>
            </a:pPr>
            <a:r>
              <a:rPr lang="fr-FR" sz="1400" dirty="0" smtClean="0"/>
              <a:t>Type </a:t>
            </a:r>
            <a:r>
              <a:rPr lang="fr-FR" sz="1400" dirty="0"/>
              <a:t>(gratuit) (10%)</a:t>
            </a:r>
          </a:p>
        </p:txBody>
      </p:sp>
      <p:pic>
        <p:nvPicPr>
          <p:cNvPr id="3" name="Picture 2"/>
          <p:cNvPicPr>
            <a:picLocks noChangeAspect="1"/>
          </p:cNvPicPr>
          <p:nvPr/>
        </p:nvPicPr>
        <p:blipFill>
          <a:blip r:embed="rId5"/>
          <a:stretch>
            <a:fillRect/>
          </a:stretch>
        </p:blipFill>
        <p:spPr>
          <a:xfrm>
            <a:off x="4777272" y="1277661"/>
            <a:ext cx="3337255" cy="2132942"/>
          </a:xfrm>
          <a:prstGeom prst="rect">
            <a:avLst/>
          </a:prstGeom>
        </p:spPr>
      </p:pic>
      <p:pic>
        <p:nvPicPr>
          <p:cNvPr id="7" name="Picture 6"/>
          <p:cNvPicPr>
            <a:picLocks noChangeAspect="1"/>
          </p:cNvPicPr>
          <p:nvPr/>
        </p:nvPicPr>
        <p:blipFill>
          <a:blip r:embed="rId6"/>
          <a:stretch>
            <a:fillRect/>
          </a:stretch>
        </p:blipFill>
        <p:spPr>
          <a:xfrm>
            <a:off x="492045" y="3695929"/>
            <a:ext cx="1424473" cy="931056"/>
          </a:xfrm>
          <a:prstGeom prst="rect">
            <a:avLst/>
          </a:prstGeom>
        </p:spPr>
      </p:pic>
      <p:pic>
        <p:nvPicPr>
          <p:cNvPr id="9" name="Picture 8"/>
          <p:cNvPicPr>
            <a:picLocks noChangeAspect="1"/>
          </p:cNvPicPr>
          <p:nvPr/>
        </p:nvPicPr>
        <p:blipFill>
          <a:blip r:embed="rId7"/>
          <a:stretch>
            <a:fillRect/>
          </a:stretch>
        </p:blipFill>
        <p:spPr>
          <a:xfrm>
            <a:off x="2071396" y="3662221"/>
            <a:ext cx="2489303" cy="1270763"/>
          </a:xfrm>
          <a:prstGeom prst="rect">
            <a:avLst/>
          </a:prstGeom>
        </p:spPr>
      </p:pic>
      <p:pic>
        <p:nvPicPr>
          <p:cNvPr id="10" name="Picture 9"/>
          <p:cNvPicPr>
            <a:picLocks noChangeAspect="1"/>
          </p:cNvPicPr>
          <p:nvPr/>
        </p:nvPicPr>
        <p:blipFill>
          <a:blip r:embed="rId8"/>
          <a:stretch>
            <a:fillRect/>
          </a:stretch>
        </p:blipFill>
        <p:spPr>
          <a:xfrm>
            <a:off x="4709683" y="3695928"/>
            <a:ext cx="2152791" cy="882291"/>
          </a:xfrm>
          <a:prstGeom prst="rect">
            <a:avLst/>
          </a:prstGeom>
        </p:spPr>
      </p:pic>
      <p:pic>
        <p:nvPicPr>
          <p:cNvPr id="11" name="Picture 10"/>
          <p:cNvPicPr>
            <a:picLocks noChangeAspect="1"/>
          </p:cNvPicPr>
          <p:nvPr/>
        </p:nvPicPr>
        <p:blipFill>
          <a:blip r:embed="rId9"/>
          <a:stretch>
            <a:fillRect/>
          </a:stretch>
        </p:blipFill>
        <p:spPr>
          <a:xfrm>
            <a:off x="6922993" y="3662221"/>
            <a:ext cx="2121481" cy="1328287"/>
          </a:xfrm>
          <a:prstGeom prst="rect">
            <a:avLst/>
          </a:prstGeom>
        </p:spPr>
      </p:pic>
      <p:sp>
        <p:nvSpPr>
          <p:cNvPr id="44" name="Rectangle 43"/>
          <p:cNvSpPr/>
          <p:nvPr/>
        </p:nvSpPr>
        <p:spPr>
          <a:xfrm>
            <a:off x="5875549" y="941840"/>
            <a:ext cx="1551991" cy="523220"/>
          </a:xfrm>
          <a:prstGeom prst="rect">
            <a:avLst/>
          </a:prstGeom>
        </p:spPr>
        <p:txBody>
          <a:bodyPr wrap="square">
            <a:spAutoFit/>
          </a:bodyPr>
          <a:lstStyle/>
          <a:p>
            <a:r>
              <a:rPr lang="fr-FR" dirty="0" smtClean="0">
                <a:solidFill>
                  <a:schemeClr val="bg1"/>
                </a:solidFill>
                <a:latin typeface="Bahnschrift" panose="020B0502040204020203" pitchFamily="34" charset="0"/>
              </a:rPr>
              <a:t>Extrait du code</a:t>
            </a:r>
            <a:endParaRPr lang="fr-FR" dirty="0">
              <a:solidFill>
                <a:schemeClr val="bg1"/>
              </a:solidFill>
              <a:latin typeface="Bahnschrift" panose="020B0502040204020203" pitchFamily="34" charset="0"/>
            </a:endParaRPr>
          </a:p>
          <a:p>
            <a:endParaRPr lang="fr-FR" dirty="0">
              <a:solidFill>
                <a:schemeClr val="bg1"/>
              </a:solidFill>
            </a:endParaRPr>
          </a:p>
        </p:txBody>
      </p:sp>
      <p:sp>
        <p:nvSpPr>
          <p:cNvPr id="12" name="Left Brace 11"/>
          <p:cNvSpPr/>
          <p:nvPr/>
        </p:nvSpPr>
        <p:spPr>
          <a:xfrm>
            <a:off x="4560699" y="1303425"/>
            <a:ext cx="53973" cy="2081414"/>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Tree>
    <p:extLst>
      <p:ext uri="{BB962C8B-B14F-4D97-AF65-F5344CB8AC3E}">
        <p14:creationId xmlns:p14="http://schemas.microsoft.com/office/powerpoint/2010/main" val="1817910226"/>
      </p:ext>
    </p:extLst>
  </p:cSld>
  <p:clrMapOvr>
    <a:masterClrMapping/>
  </p:clrMapOvr>
  <p:transition spd="slow">
    <p:push dir="u"/>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34"/>
        <p:cNvGrpSpPr/>
        <p:nvPr/>
      </p:nvGrpSpPr>
      <p:grpSpPr>
        <a:xfrm>
          <a:off x="0" y="0"/>
          <a:ext cx="0" cy="0"/>
          <a:chOff x="0" y="0"/>
          <a:chExt cx="0" cy="0"/>
        </a:xfrm>
      </p:grpSpPr>
      <p:sp>
        <p:nvSpPr>
          <p:cNvPr id="536" name="Google Shape;536;p61"/>
          <p:cNvSpPr txBox="1">
            <a:spLocks noGrp="1"/>
          </p:cNvSpPr>
          <p:nvPr>
            <p:ph type="title"/>
          </p:nvPr>
        </p:nvSpPr>
        <p:spPr>
          <a:xfrm>
            <a:off x="1417166" y="270343"/>
            <a:ext cx="5296666" cy="755700"/>
          </a:xfrm>
          <a:prstGeom prst="rect">
            <a:avLst/>
          </a:prstGeom>
        </p:spPr>
        <p:txBody>
          <a:bodyPr spcFirstLastPara="1" wrap="square" lIns="91425" tIns="91425" rIns="91425" bIns="91425" anchor="ctr" anchorCtr="0">
            <a:noAutofit/>
          </a:bodyPr>
          <a:lstStyle/>
          <a:p>
            <a:r>
              <a:rPr lang="fr-FR" dirty="0">
                <a:solidFill>
                  <a:schemeClr val="accent2"/>
                </a:solidFill>
                <a:latin typeface="Montserrat ExtraBold" panose="00000900000000000000" pitchFamily="2" charset="0"/>
              </a:rPr>
              <a:t>Modèle de Prédiction</a:t>
            </a:r>
            <a:endParaRPr dirty="0"/>
          </a:p>
        </p:txBody>
      </p:sp>
      <p:sp>
        <p:nvSpPr>
          <p:cNvPr id="551" name="Google Shape;551;p61"/>
          <p:cNvSpPr/>
          <p:nvPr/>
        </p:nvSpPr>
        <p:spPr>
          <a:xfrm>
            <a:off x="492045" y="0"/>
            <a:ext cx="299744" cy="1234986"/>
          </a:xfrm>
          <a:custGeom>
            <a:avLst/>
            <a:gdLst/>
            <a:ahLst/>
            <a:cxnLst/>
            <a:rect l="l" t="t" r="r" b="b"/>
            <a:pathLst>
              <a:path w="11670" h="48082" fill="none" extrusionOk="0">
                <a:moveTo>
                  <a:pt x="11599" y="0"/>
                </a:moveTo>
                <a:lnTo>
                  <a:pt x="11670" y="21647"/>
                </a:lnTo>
                <a:lnTo>
                  <a:pt x="1" y="34388"/>
                </a:lnTo>
                <a:lnTo>
                  <a:pt x="1" y="48081"/>
                </a:lnTo>
                <a:lnTo>
                  <a:pt x="6097" y="48081"/>
                </a:lnTo>
              </a:path>
            </a:pathLst>
          </a:custGeom>
          <a:solidFill>
            <a:schemeClr val="lt1"/>
          </a:solidFill>
          <a:ln w="19050" cap="flat" cmpd="sng">
            <a:solidFill>
              <a:schemeClr val="lt1"/>
            </a:solidFill>
            <a:prstDash val="solid"/>
            <a:miter lim="23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2" name="Google Shape;552;p61"/>
          <p:cNvGrpSpPr/>
          <p:nvPr/>
        </p:nvGrpSpPr>
        <p:grpSpPr>
          <a:xfrm>
            <a:off x="629692" y="1105264"/>
            <a:ext cx="144992" cy="269768"/>
            <a:chOff x="629692" y="1105264"/>
            <a:chExt cx="144992" cy="269768"/>
          </a:xfrm>
        </p:grpSpPr>
        <p:sp>
          <p:nvSpPr>
            <p:cNvPr id="553" name="Google Shape;553;p61"/>
            <p:cNvSpPr/>
            <p:nvPr/>
          </p:nvSpPr>
          <p:spPr>
            <a:xfrm>
              <a:off x="629692" y="1105264"/>
              <a:ext cx="144992" cy="135206"/>
            </a:xfrm>
            <a:custGeom>
              <a:avLst/>
              <a:gdLst/>
              <a:ahLst/>
              <a:cxnLst/>
              <a:rect l="l" t="t" r="r" b="b"/>
              <a:pathLst>
                <a:path w="5645" h="5264" fill="none" extrusionOk="0">
                  <a:moveTo>
                    <a:pt x="0" y="5264"/>
                  </a:moveTo>
                  <a:lnTo>
                    <a:pt x="5644" y="1"/>
                  </a:lnTo>
                </a:path>
              </a:pathLst>
            </a:custGeom>
            <a:solidFill>
              <a:schemeClr val="lt1"/>
            </a:solidFill>
            <a:ln w="22625" cap="flat" cmpd="sng">
              <a:solidFill>
                <a:schemeClr val="lt1"/>
              </a:solidFill>
              <a:prstDash val="solid"/>
              <a:miter lim="23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61"/>
            <p:cNvSpPr/>
            <p:nvPr/>
          </p:nvSpPr>
          <p:spPr>
            <a:xfrm>
              <a:off x="635188" y="1229450"/>
              <a:ext cx="135822" cy="145583"/>
            </a:xfrm>
            <a:custGeom>
              <a:avLst/>
              <a:gdLst/>
              <a:ahLst/>
              <a:cxnLst/>
              <a:rect l="l" t="t" r="r" b="b"/>
              <a:pathLst>
                <a:path w="5288" h="5668" fill="none" extrusionOk="0">
                  <a:moveTo>
                    <a:pt x="0" y="0"/>
                  </a:moveTo>
                  <a:lnTo>
                    <a:pt x="5287" y="5668"/>
                  </a:lnTo>
                </a:path>
              </a:pathLst>
            </a:custGeom>
            <a:solidFill>
              <a:schemeClr val="lt1"/>
            </a:solidFill>
            <a:ln w="22625" cap="flat" cmpd="sng">
              <a:solidFill>
                <a:schemeClr val="lt1"/>
              </a:solidFill>
              <a:prstDash val="solid"/>
              <a:miter lim="23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5" name="Google Shape;555;p61">
            <a:hlinkClick r:id="rId3" action="ppaction://hlinksldjump"/>
          </p:cNvPr>
          <p:cNvSpPr/>
          <p:nvPr/>
        </p:nvSpPr>
        <p:spPr>
          <a:xfrm>
            <a:off x="662726" y="431825"/>
            <a:ext cx="254100" cy="254100"/>
          </a:xfrm>
          <a:prstGeom prst="ellipse">
            <a:avLst/>
          </a:prstGeom>
          <a:solidFill>
            <a:schemeClr val="dk1"/>
          </a:solidFill>
          <a:ln w="28575" cap="flat" cmpd="sng">
            <a:solidFill>
              <a:schemeClr val="accent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b="1">
                <a:solidFill>
                  <a:schemeClr val="lt1"/>
                </a:solidFill>
                <a:latin typeface="Montserrat"/>
                <a:ea typeface="Montserrat"/>
                <a:cs typeface="Montserrat"/>
                <a:sym typeface="Montserrat"/>
              </a:rPr>
              <a:t>T</a:t>
            </a:r>
            <a:endParaRPr sz="1600" b="1"/>
          </a:p>
        </p:txBody>
      </p:sp>
      <p:sp>
        <p:nvSpPr>
          <p:cNvPr id="556" name="Google Shape;556;p61">
            <a:hlinkClick r:id="rId4" action="ppaction://hlinksldjump"/>
          </p:cNvPr>
          <p:cNvSpPr/>
          <p:nvPr/>
        </p:nvSpPr>
        <p:spPr>
          <a:xfrm>
            <a:off x="404400" y="796152"/>
            <a:ext cx="175200" cy="175200"/>
          </a:xfrm>
          <a:prstGeom prst="ellipse">
            <a:avLst/>
          </a:prstGeom>
          <a:solidFill>
            <a:schemeClr val="dk1"/>
          </a:solidFill>
          <a:ln w="28575" cap="flat" cmpd="sng">
            <a:solidFill>
              <a:schemeClr val="accent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sz="1000" b="1">
                <a:solidFill>
                  <a:schemeClr val="lt1"/>
                </a:solidFill>
                <a:latin typeface="Montserrat"/>
                <a:ea typeface="Montserrat"/>
                <a:cs typeface="Montserrat"/>
                <a:sym typeface="Montserrat"/>
              </a:rPr>
              <a:t>1</a:t>
            </a:r>
            <a:endParaRPr sz="1000"/>
          </a:p>
        </p:txBody>
      </p:sp>
      <p:sp>
        <p:nvSpPr>
          <p:cNvPr id="557" name="Google Shape;557;p61">
            <a:hlinkClick r:id="" action="ppaction://hlinkshowjump?jump=previousslide"/>
          </p:cNvPr>
          <p:cNvSpPr/>
          <p:nvPr/>
        </p:nvSpPr>
        <p:spPr>
          <a:xfrm rot="10800000">
            <a:off x="745722" y="1066461"/>
            <a:ext cx="88200" cy="88200"/>
          </a:xfrm>
          <a:prstGeom prst="ellipse">
            <a:avLst/>
          </a:prstGeom>
          <a:solidFill>
            <a:schemeClr val="accent2"/>
          </a:solidFill>
          <a:ln w="28575" cap="flat" cmpd="sng">
            <a:solidFill>
              <a:schemeClr val="accent2"/>
            </a:solidFill>
            <a:prstDash val="solid"/>
            <a:round/>
            <a:headEnd type="none" w="sm" len="sm"/>
            <a:tailEnd type="none" w="sm" len="sm"/>
          </a:ln>
        </p:spPr>
        <p:txBody>
          <a:bodyPr spcFirstLastPara="1" wrap="square" lIns="0" tIns="0" rIns="0" bIns="0" anchor="ctr" anchorCtr="0">
            <a:noAutofit/>
          </a:bodyPr>
          <a:lstStyle/>
          <a:p>
            <a:pPr marL="0" lvl="0" indent="0" algn="l" rtl="0">
              <a:spcBef>
                <a:spcPts val="0"/>
              </a:spcBef>
              <a:spcAft>
                <a:spcPts val="0"/>
              </a:spcAft>
              <a:buNone/>
            </a:pPr>
            <a:r>
              <a:rPr lang="en" sz="1200">
                <a:solidFill>
                  <a:schemeClr val="dk1"/>
                </a:solidFill>
                <a:latin typeface="Montserrat"/>
                <a:ea typeface="Montserrat"/>
                <a:cs typeface="Montserrat"/>
                <a:sym typeface="Montserrat"/>
              </a:rPr>
              <a:t>🠺</a:t>
            </a:r>
            <a:endParaRPr sz="1200">
              <a:solidFill>
                <a:schemeClr val="dk1"/>
              </a:solidFill>
              <a:latin typeface="Montserrat"/>
              <a:ea typeface="Montserrat"/>
              <a:cs typeface="Montserrat"/>
              <a:sym typeface="Montserrat"/>
            </a:endParaRPr>
          </a:p>
        </p:txBody>
      </p:sp>
      <p:sp>
        <p:nvSpPr>
          <p:cNvPr id="558" name="Google Shape;558;p61">
            <a:hlinkClick r:id="" action="ppaction://hlinkshowjump?jump=nextslide"/>
          </p:cNvPr>
          <p:cNvSpPr/>
          <p:nvPr/>
        </p:nvSpPr>
        <p:spPr>
          <a:xfrm>
            <a:off x="745525" y="1325689"/>
            <a:ext cx="88500" cy="88500"/>
          </a:xfrm>
          <a:prstGeom prst="ellipse">
            <a:avLst/>
          </a:prstGeom>
          <a:solidFill>
            <a:schemeClr val="accent2"/>
          </a:solidFill>
          <a:ln w="28575" cap="flat" cmpd="sng">
            <a:solidFill>
              <a:schemeClr val="accent2"/>
            </a:solidFill>
            <a:prstDash val="solid"/>
            <a:round/>
            <a:headEnd type="none" w="sm" len="sm"/>
            <a:tailEnd type="none" w="sm" len="sm"/>
          </a:ln>
        </p:spPr>
        <p:txBody>
          <a:bodyPr spcFirstLastPara="1" wrap="square" lIns="0" tIns="91425" rIns="91425" bIns="91425" anchor="ctr" anchorCtr="0">
            <a:noAutofit/>
          </a:bodyPr>
          <a:lstStyle/>
          <a:p>
            <a:pPr marL="0" lvl="0" indent="0" algn="l" rtl="0">
              <a:spcBef>
                <a:spcPts val="0"/>
              </a:spcBef>
              <a:spcAft>
                <a:spcPts val="0"/>
              </a:spcAft>
              <a:buNone/>
            </a:pPr>
            <a:r>
              <a:rPr lang="en" sz="1200">
                <a:solidFill>
                  <a:schemeClr val="dk1"/>
                </a:solidFill>
                <a:latin typeface="Montserrat"/>
                <a:ea typeface="Montserrat"/>
                <a:cs typeface="Montserrat"/>
                <a:sym typeface="Montserrat"/>
              </a:rPr>
              <a:t>🠺</a:t>
            </a:r>
            <a:endParaRPr sz="1200">
              <a:solidFill>
                <a:schemeClr val="dk1"/>
              </a:solidFill>
              <a:latin typeface="Montserrat"/>
              <a:ea typeface="Montserrat"/>
              <a:cs typeface="Montserrat"/>
              <a:sym typeface="Montserrat"/>
            </a:endParaRPr>
          </a:p>
        </p:txBody>
      </p:sp>
      <p:sp>
        <p:nvSpPr>
          <p:cNvPr id="53" name="Rectangle 52"/>
          <p:cNvSpPr/>
          <p:nvPr/>
        </p:nvSpPr>
        <p:spPr>
          <a:xfrm>
            <a:off x="1087598" y="1105264"/>
            <a:ext cx="6178834" cy="523220"/>
          </a:xfrm>
          <a:prstGeom prst="rect">
            <a:avLst/>
          </a:prstGeom>
        </p:spPr>
        <p:txBody>
          <a:bodyPr wrap="square">
            <a:spAutoFit/>
          </a:bodyPr>
          <a:lstStyle/>
          <a:p>
            <a:r>
              <a:rPr lang="fr-FR" dirty="0" smtClean="0">
                <a:solidFill>
                  <a:schemeClr val="accent2"/>
                </a:solidFill>
                <a:latin typeface="Montserrat ExtraBold" panose="00000900000000000000" pitchFamily="2" charset="0"/>
                <a:ea typeface="Montserrat ExtraBold"/>
                <a:cs typeface="Montserrat ExtraBold"/>
                <a:sym typeface="Montserrat ExtraBold"/>
              </a:rPr>
              <a:t>Prédiction </a:t>
            </a:r>
            <a:r>
              <a:rPr lang="fr-FR" dirty="0">
                <a:solidFill>
                  <a:schemeClr val="accent2"/>
                </a:solidFill>
                <a:latin typeface="Montserrat ExtraBold" panose="00000900000000000000" pitchFamily="2" charset="0"/>
                <a:ea typeface="Montserrat ExtraBold"/>
                <a:cs typeface="Montserrat ExtraBold"/>
                <a:sym typeface="Montserrat ExtraBold"/>
              </a:rPr>
              <a:t>de la Polarité et </a:t>
            </a:r>
            <a:endParaRPr lang="fr-FR" dirty="0" smtClean="0">
              <a:solidFill>
                <a:schemeClr val="accent2"/>
              </a:solidFill>
              <a:latin typeface="Montserrat ExtraBold" panose="00000900000000000000" pitchFamily="2" charset="0"/>
              <a:ea typeface="Montserrat ExtraBold"/>
              <a:cs typeface="Montserrat ExtraBold"/>
              <a:sym typeface="Montserrat ExtraBold"/>
            </a:endParaRPr>
          </a:p>
          <a:p>
            <a:r>
              <a:rPr lang="fr-FR" dirty="0" smtClean="0">
                <a:solidFill>
                  <a:schemeClr val="accent2"/>
                </a:solidFill>
                <a:latin typeface="Montserrat ExtraBold" panose="00000900000000000000" pitchFamily="2" charset="0"/>
                <a:ea typeface="Montserrat ExtraBold"/>
                <a:cs typeface="Montserrat ExtraBold"/>
                <a:sym typeface="Montserrat ExtraBold"/>
              </a:rPr>
              <a:t>de </a:t>
            </a:r>
            <a:r>
              <a:rPr lang="fr-FR" dirty="0">
                <a:solidFill>
                  <a:schemeClr val="accent2"/>
                </a:solidFill>
                <a:latin typeface="Montserrat ExtraBold" panose="00000900000000000000" pitchFamily="2" charset="0"/>
                <a:ea typeface="Montserrat ExtraBold"/>
                <a:cs typeface="Montserrat ExtraBold"/>
                <a:sym typeface="Montserrat ExtraBold"/>
              </a:rPr>
              <a:t>la Subjectivité des Avis</a:t>
            </a:r>
            <a:endParaRPr lang="fr-FR" sz="1200" dirty="0">
              <a:solidFill>
                <a:schemeClr val="accent2"/>
              </a:solidFill>
              <a:latin typeface="Montserrat ExtraBold" panose="00000900000000000000" pitchFamily="2" charset="0"/>
              <a:ea typeface="Montserrat ExtraBold"/>
              <a:cs typeface="Montserrat ExtraBold"/>
              <a:sym typeface="Montserrat ExtraBold"/>
            </a:endParaRPr>
          </a:p>
        </p:txBody>
      </p:sp>
      <p:sp>
        <p:nvSpPr>
          <p:cNvPr id="84" name="Google Shape;399;p56"/>
          <p:cNvSpPr txBox="1">
            <a:spLocks/>
          </p:cNvSpPr>
          <p:nvPr/>
        </p:nvSpPr>
        <p:spPr>
          <a:xfrm>
            <a:off x="97537" y="1735234"/>
            <a:ext cx="4261104" cy="248556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800"/>
              <a:buFont typeface="Montserrat ExtraBold"/>
              <a:buNone/>
              <a:defRPr sz="2800" b="0" i="0" u="none" strike="noStrike" cap="none">
                <a:solidFill>
                  <a:schemeClr val="accen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accent1"/>
              </a:buClr>
              <a:buSzPts val="2800"/>
              <a:buFont typeface="Montserrat Alternates"/>
              <a:buNone/>
              <a:defRPr sz="2800" b="1" i="0" u="none" strike="noStrike" cap="none">
                <a:solidFill>
                  <a:schemeClr val="accent1"/>
                </a:solidFill>
                <a:latin typeface="Montserrat Alternates"/>
                <a:ea typeface="Montserrat Alternates"/>
                <a:cs typeface="Montserrat Alternates"/>
                <a:sym typeface="Montserrat Alternates"/>
              </a:defRPr>
            </a:lvl2pPr>
            <a:lvl3pPr marR="0" lvl="2" algn="l" rtl="0">
              <a:lnSpc>
                <a:spcPct val="100000"/>
              </a:lnSpc>
              <a:spcBef>
                <a:spcPts val="0"/>
              </a:spcBef>
              <a:spcAft>
                <a:spcPts val="0"/>
              </a:spcAft>
              <a:buClr>
                <a:schemeClr val="accent1"/>
              </a:buClr>
              <a:buSzPts val="2800"/>
              <a:buFont typeface="Montserrat Alternates"/>
              <a:buNone/>
              <a:defRPr sz="2800" b="1" i="0" u="none" strike="noStrike" cap="none">
                <a:solidFill>
                  <a:schemeClr val="accent1"/>
                </a:solidFill>
                <a:latin typeface="Montserrat Alternates"/>
                <a:ea typeface="Montserrat Alternates"/>
                <a:cs typeface="Montserrat Alternates"/>
                <a:sym typeface="Montserrat Alternates"/>
              </a:defRPr>
            </a:lvl3pPr>
            <a:lvl4pPr marR="0" lvl="3" algn="l" rtl="0">
              <a:lnSpc>
                <a:spcPct val="100000"/>
              </a:lnSpc>
              <a:spcBef>
                <a:spcPts val="0"/>
              </a:spcBef>
              <a:spcAft>
                <a:spcPts val="0"/>
              </a:spcAft>
              <a:buClr>
                <a:schemeClr val="accent1"/>
              </a:buClr>
              <a:buSzPts val="2800"/>
              <a:buFont typeface="Montserrat Alternates"/>
              <a:buNone/>
              <a:defRPr sz="2800" b="1" i="0" u="none" strike="noStrike" cap="none">
                <a:solidFill>
                  <a:schemeClr val="accent1"/>
                </a:solidFill>
                <a:latin typeface="Montserrat Alternates"/>
                <a:ea typeface="Montserrat Alternates"/>
                <a:cs typeface="Montserrat Alternates"/>
                <a:sym typeface="Montserrat Alternates"/>
              </a:defRPr>
            </a:lvl4pPr>
            <a:lvl5pPr marR="0" lvl="4" algn="l" rtl="0">
              <a:lnSpc>
                <a:spcPct val="100000"/>
              </a:lnSpc>
              <a:spcBef>
                <a:spcPts val="0"/>
              </a:spcBef>
              <a:spcAft>
                <a:spcPts val="0"/>
              </a:spcAft>
              <a:buClr>
                <a:schemeClr val="accent1"/>
              </a:buClr>
              <a:buSzPts val="2800"/>
              <a:buFont typeface="Montserrat Alternates"/>
              <a:buNone/>
              <a:defRPr sz="2800" b="1" i="0" u="none" strike="noStrike" cap="none">
                <a:solidFill>
                  <a:schemeClr val="accent1"/>
                </a:solidFill>
                <a:latin typeface="Montserrat Alternates"/>
                <a:ea typeface="Montserrat Alternates"/>
                <a:cs typeface="Montserrat Alternates"/>
                <a:sym typeface="Montserrat Alternates"/>
              </a:defRPr>
            </a:lvl5pPr>
            <a:lvl6pPr marR="0" lvl="5" algn="l" rtl="0">
              <a:lnSpc>
                <a:spcPct val="100000"/>
              </a:lnSpc>
              <a:spcBef>
                <a:spcPts val="0"/>
              </a:spcBef>
              <a:spcAft>
                <a:spcPts val="0"/>
              </a:spcAft>
              <a:buClr>
                <a:schemeClr val="accent1"/>
              </a:buClr>
              <a:buSzPts val="2800"/>
              <a:buFont typeface="Montserrat Alternates"/>
              <a:buNone/>
              <a:defRPr sz="2800" b="1" i="0" u="none" strike="noStrike" cap="none">
                <a:solidFill>
                  <a:schemeClr val="accent1"/>
                </a:solidFill>
                <a:latin typeface="Montserrat Alternates"/>
                <a:ea typeface="Montserrat Alternates"/>
                <a:cs typeface="Montserrat Alternates"/>
                <a:sym typeface="Montserrat Alternates"/>
              </a:defRPr>
            </a:lvl6pPr>
            <a:lvl7pPr marR="0" lvl="6" algn="l" rtl="0">
              <a:lnSpc>
                <a:spcPct val="100000"/>
              </a:lnSpc>
              <a:spcBef>
                <a:spcPts val="0"/>
              </a:spcBef>
              <a:spcAft>
                <a:spcPts val="0"/>
              </a:spcAft>
              <a:buClr>
                <a:schemeClr val="accent1"/>
              </a:buClr>
              <a:buSzPts val="2800"/>
              <a:buFont typeface="Montserrat Alternates"/>
              <a:buNone/>
              <a:defRPr sz="2800" b="1" i="0" u="none" strike="noStrike" cap="none">
                <a:solidFill>
                  <a:schemeClr val="accent1"/>
                </a:solidFill>
                <a:latin typeface="Montserrat Alternates"/>
                <a:ea typeface="Montserrat Alternates"/>
                <a:cs typeface="Montserrat Alternates"/>
                <a:sym typeface="Montserrat Alternates"/>
              </a:defRPr>
            </a:lvl7pPr>
            <a:lvl8pPr marR="0" lvl="7" algn="l" rtl="0">
              <a:lnSpc>
                <a:spcPct val="100000"/>
              </a:lnSpc>
              <a:spcBef>
                <a:spcPts val="0"/>
              </a:spcBef>
              <a:spcAft>
                <a:spcPts val="0"/>
              </a:spcAft>
              <a:buClr>
                <a:schemeClr val="accent1"/>
              </a:buClr>
              <a:buSzPts val="2800"/>
              <a:buFont typeface="Montserrat Alternates"/>
              <a:buNone/>
              <a:defRPr sz="2800" b="1" i="0" u="none" strike="noStrike" cap="none">
                <a:solidFill>
                  <a:schemeClr val="accent1"/>
                </a:solidFill>
                <a:latin typeface="Montserrat Alternates"/>
                <a:ea typeface="Montserrat Alternates"/>
                <a:cs typeface="Montserrat Alternates"/>
                <a:sym typeface="Montserrat Alternates"/>
              </a:defRPr>
            </a:lvl8pPr>
            <a:lvl9pPr marR="0" lvl="8" algn="l" rtl="0">
              <a:lnSpc>
                <a:spcPct val="100000"/>
              </a:lnSpc>
              <a:spcBef>
                <a:spcPts val="0"/>
              </a:spcBef>
              <a:spcAft>
                <a:spcPts val="0"/>
              </a:spcAft>
              <a:buClr>
                <a:schemeClr val="accent1"/>
              </a:buClr>
              <a:buSzPts val="2800"/>
              <a:buFont typeface="Montserrat Alternates"/>
              <a:buNone/>
              <a:defRPr sz="2800" b="1" i="0" u="none" strike="noStrike" cap="none">
                <a:solidFill>
                  <a:schemeClr val="accent1"/>
                </a:solidFill>
                <a:latin typeface="Montserrat Alternates"/>
                <a:ea typeface="Montserrat Alternates"/>
                <a:cs typeface="Montserrat Alternates"/>
                <a:sym typeface="Montserrat Alternates"/>
              </a:defRPr>
            </a:lvl9pPr>
          </a:lstStyle>
          <a:p>
            <a:r>
              <a:rPr lang="fr-FR" sz="1100" dirty="0"/>
              <a:t>Les deux modèles, régression logistique pour la polarité et forêt aléatoire pour la subjectivité, ont montré des performances solides avec des précisions de 87.34% et 94.17% respectivement. Ces résultats suggèrent que les modèles sont bien adaptés pour analyser les sentiments des avis des utilisateurs, fournissant ainsi des informations précieuses pour améliorer les recommandations d'applications et la satisfaction des utilisateurs.</a:t>
            </a:r>
          </a:p>
        </p:txBody>
      </p:sp>
      <p:sp>
        <p:nvSpPr>
          <p:cNvPr id="12" name="Left Brace 11"/>
          <p:cNvSpPr/>
          <p:nvPr/>
        </p:nvSpPr>
        <p:spPr>
          <a:xfrm>
            <a:off x="4218361" y="1414189"/>
            <a:ext cx="280560" cy="2563839"/>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pic>
        <p:nvPicPr>
          <p:cNvPr id="4" name="Picture 3"/>
          <p:cNvPicPr>
            <a:picLocks noChangeAspect="1"/>
          </p:cNvPicPr>
          <p:nvPr/>
        </p:nvPicPr>
        <p:blipFill>
          <a:blip r:embed="rId5"/>
          <a:stretch>
            <a:fillRect/>
          </a:stretch>
        </p:blipFill>
        <p:spPr>
          <a:xfrm>
            <a:off x="4762149" y="883752"/>
            <a:ext cx="3473547" cy="1819883"/>
          </a:xfrm>
          <a:prstGeom prst="rect">
            <a:avLst/>
          </a:prstGeom>
        </p:spPr>
      </p:pic>
      <p:pic>
        <p:nvPicPr>
          <p:cNvPr id="5" name="Picture 4"/>
          <p:cNvPicPr>
            <a:picLocks noChangeAspect="1"/>
          </p:cNvPicPr>
          <p:nvPr/>
        </p:nvPicPr>
        <p:blipFill>
          <a:blip r:embed="rId6"/>
          <a:stretch>
            <a:fillRect/>
          </a:stretch>
        </p:blipFill>
        <p:spPr>
          <a:xfrm>
            <a:off x="4762149" y="2873718"/>
            <a:ext cx="3484773" cy="1838489"/>
          </a:xfrm>
          <a:prstGeom prst="rect">
            <a:avLst/>
          </a:prstGeom>
        </p:spPr>
      </p:pic>
      <p:pic>
        <p:nvPicPr>
          <p:cNvPr id="8" name="Picture 7"/>
          <p:cNvPicPr>
            <a:picLocks noChangeAspect="1"/>
          </p:cNvPicPr>
          <p:nvPr/>
        </p:nvPicPr>
        <p:blipFill>
          <a:blip r:embed="rId7"/>
          <a:stretch>
            <a:fillRect/>
          </a:stretch>
        </p:blipFill>
        <p:spPr>
          <a:xfrm>
            <a:off x="662726" y="3440446"/>
            <a:ext cx="2933106" cy="1431182"/>
          </a:xfrm>
          <a:prstGeom prst="rect">
            <a:avLst/>
          </a:prstGeom>
        </p:spPr>
      </p:pic>
      <p:pic>
        <p:nvPicPr>
          <p:cNvPr id="13" name="Picture 12"/>
          <p:cNvPicPr>
            <a:picLocks noChangeAspect="1"/>
          </p:cNvPicPr>
          <p:nvPr/>
        </p:nvPicPr>
        <p:blipFill>
          <a:blip r:embed="rId8"/>
          <a:stretch>
            <a:fillRect/>
          </a:stretch>
        </p:blipFill>
        <p:spPr>
          <a:xfrm>
            <a:off x="1417166" y="3607737"/>
            <a:ext cx="2851046" cy="1460984"/>
          </a:xfrm>
          <a:prstGeom prst="rect">
            <a:avLst/>
          </a:prstGeom>
        </p:spPr>
      </p:pic>
    </p:spTree>
    <p:extLst>
      <p:ext uri="{BB962C8B-B14F-4D97-AF65-F5344CB8AC3E}">
        <p14:creationId xmlns:p14="http://schemas.microsoft.com/office/powerpoint/2010/main" val="2397482609"/>
      </p:ext>
    </p:extLst>
  </p:cSld>
  <p:clrMapOvr>
    <a:masterClrMapping/>
  </p:clrMapOvr>
  <p:transition spd="slow">
    <p:push dir="u"/>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50"/>
        <p:cNvGrpSpPr/>
        <p:nvPr/>
      </p:nvGrpSpPr>
      <p:grpSpPr>
        <a:xfrm>
          <a:off x="0" y="0"/>
          <a:ext cx="0" cy="0"/>
          <a:chOff x="0" y="0"/>
          <a:chExt cx="0" cy="0"/>
        </a:xfrm>
      </p:grpSpPr>
      <p:sp>
        <p:nvSpPr>
          <p:cNvPr id="451" name="Google Shape;451;p57"/>
          <p:cNvSpPr txBox="1">
            <a:spLocks noGrp="1"/>
          </p:cNvSpPr>
          <p:nvPr>
            <p:ph type="title"/>
          </p:nvPr>
        </p:nvSpPr>
        <p:spPr>
          <a:xfrm>
            <a:off x="4427902" y="3169146"/>
            <a:ext cx="28767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FR" dirty="0" smtClean="0"/>
              <a:t>Résultats et Conclusion</a:t>
            </a:r>
            <a:endParaRPr dirty="0"/>
          </a:p>
        </p:txBody>
      </p:sp>
      <p:sp>
        <p:nvSpPr>
          <p:cNvPr id="452" name="Google Shape;452;p57"/>
          <p:cNvSpPr txBox="1">
            <a:spLocks noGrp="1"/>
          </p:cNvSpPr>
          <p:nvPr>
            <p:ph type="title" idx="2"/>
          </p:nvPr>
        </p:nvSpPr>
        <p:spPr>
          <a:xfrm>
            <a:off x="5135518" y="1938246"/>
            <a:ext cx="2445000" cy="841800"/>
          </a:xfrm>
          <a:prstGeom prst="rect">
            <a:avLst/>
          </a:prstGeom>
        </p:spPr>
        <p:txBody>
          <a:bodyPr spcFirstLastPara="1" wrap="square" lIns="182875" tIns="91425" rIns="91425" bIns="91425" anchor="b" anchorCtr="0">
            <a:noAutofit/>
          </a:bodyPr>
          <a:lstStyle/>
          <a:p>
            <a:pPr marL="0" lvl="0" indent="0" algn="l" rtl="0">
              <a:spcBef>
                <a:spcPts val="0"/>
              </a:spcBef>
              <a:spcAft>
                <a:spcPts val="0"/>
              </a:spcAft>
              <a:buNone/>
            </a:pPr>
            <a:r>
              <a:rPr lang="en" dirty="0"/>
              <a:t>06</a:t>
            </a:r>
            <a:endParaRPr dirty="0"/>
          </a:p>
        </p:txBody>
      </p:sp>
      <p:sp>
        <p:nvSpPr>
          <p:cNvPr id="454" name="Google Shape;454;p57"/>
          <p:cNvSpPr/>
          <p:nvPr/>
        </p:nvSpPr>
        <p:spPr>
          <a:xfrm>
            <a:off x="492045" y="0"/>
            <a:ext cx="299744" cy="1234986"/>
          </a:xfrm>
          <a:custGeom>
            <a:avLst/>
            <a:gdLst/>
            <a:ahLst/>
            <a:cxnLst/>
            <a:rect l="l" t="t" r="r" b="b"/>
            <a:pathLst>
              <a:path w="11670" h="48082" fill="none" extrusionOk="0">
                <a:moveTo>
                  <a:pt x="11599" y="0"/>
                </a:moveTo>
                <a:lnTo>
                  <a:pt x="11670" y="21647"/>
                </a:lnTo>
                <a:lnTo>
                  <a:pt x="1" y="34388"/>
                </a:lnTo>
                <a:lnTo>
                  <a:pt x="1" y="48081"/>
                </a:lnTo>
                <a:lnTo>
                  <a:pt x="6097" y="48081"/>
                </a:lnTo>
              </a:path>
            </a:pathLst>
          </a:custGeom>
          <a:solidFill>
            <a:schemeClr val="lt1"/>
          </a:solidFill>
          <a:ln w="19050" cap="flat" cmpd="sng">
            <a:solidFill>
              <a:schemeClr val="lt1"/>
            </a:solidFill>
            <a:prstDash val="solid"/>
            <a:miter lim="23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5" name="Google Shape;455;p57"/>
          <p:cNvGrpSpPr/>
          <p:nvPr/>
        </p:nvGrpSpPr>
        <p:grpSpPr>
          <a:xfrm>
            <a:off x="629692" y="1105264"/>
            <a:ext cx="144992" cy="269768"/>
            <a:chOff x="629692" y="1105264"/>
            <a:chExt cx="144992" cy="269768"/>
          </a:xfrm>
        </p:grpSpPr>
        <p:sp>
          <p:nvSpPr>
            <p:cNvPr id="456" name="Google Shape;456;p57"/>
            <p:cNvSpPr/>
            <p:nvPr/>
          </p:nvSpPr>
          <p:spPr>
            <a:xfrm>
              <a:off x="629692" y="1105264"/>
              <a:ext cx="144992" cy="135206"/>
            </a:xfrm>
            <a:custGeom>
              <a:avLst/>
              <a:gdLst/>
              <a:ahLst/>
              <a:cxnLst/>
              <a:rect l="l" t="t" r="r" b="b"/>
              <a:pathLst>
                <a:path w="5645" h="5264" fill="none" extrusionOk="0">
                  <a:moveTo>
                    <a:pt x="0" y="5264"/>
                  </a:moveTo>
                  <a:lnTo>
                    <a:pt x="5644" y="1"/>
                  </a:lnTo>
                </a:path>
              </a:pathLst>
            </a:custGeom>
            <a:solidFill>
              <a:schemeClr val="lt1"/>
            </a:solidFill>
            <a:ln w="22625" cap="flat" cmpd="sng">
              <a:solidFill>
                <a:schemeClr val="lt1"/>
              </a:solidFill>
              <a:prstDash val="solid"/>
              <a:miter lim="23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57"/>
            <p:cNvSpPr/>
            <p:nvPr/>
          </p:nvSpPr>
          <p:spPr>
            <a:xfrm>
              <a:off x="635188" y="1229450"/>
              <a:ext cx="135822" cy="145583"/>
            </a:xfrm>
            <a:custGeom>
              <a:avLst/>
              <a:gdLst/>
              <a:ahLst/>
              <a:cxnLst/>
              <a:rect l="l" t="t" r="r" b="b"/>
              <a:pathLst>
                <a:path w="5288" h="5668" fill="none" extrusionOk="0">
                  <a:moveTo>
                    <a:pt x="0" y="0"/>
                  </a:moveTo>
                  <a:lnTo>
                    <a:pt x="5287" y="5668"/>
                  </a:lnTo>
                </a:path>
              </a:pathLst>
            </a:custGeom>
            <a:solidFill>
              <a:schemeClr val="lt1"/>
            </a:solidFill>
            <a:ln w="22625" cap="flat" cmpd="sng">
              <a:solidFill>
                <a:schemeClr val="lt1"/>
              </a:solidFill>
              <a:prstDash val="solid"/>
              <a:miter lim="23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8" name="Google Shape;458;p57">
            <a:hlinkClick r:id="rId3" action="ppaction://hlinksldjump"/>
          </p:cNvPr>
          <p:cNvSpPr/>
          <p:nvPr/>
        </p:nvSpPr>
        <p:spPr>
          <a:xfrm>
            <a:off x="662726" y="431825"/>
            <a:ext cx="254100" cy="254100"/>
          </a:xfrm>
          <a:prstGeom prst="ellipse">
            <a:avLst/>
          </a:prstGeom>
          <a:solidFill>
            <a:schemeClr val="dk1"/>
          </a:solidFill>
          <a:ln w="28575" cap="flat" cmpd="sng">
            <a:solidFill>
              <a:schemeClr val="accent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b="1">
                <a:solidFill>
                  <a:schemeClr val="lt1"/>
                </a:solidFill>
                <a:latin typeface="Montserrat"/>
                <a:ea typeface="Montserrat"/>
                <a:cs typeface="Montserrat"/>
                <a:sym typeface="Montserrat"/>
              </a:rPr>
              <a:t>T</a:t>
            </a:r>
            <a:endParaRPr sz="1600" b="1"/>
          </a:p>
        </p:txBody>
      </p:sp>
      <p:sp>
        <p:nvSpPr>
          <p:cNvPr id="459" name="Google Shape;459;p57">
            <a:hlinkClick r:id="rId4" action="ppaction://hlinksldjump"/>
          </p:cNvPr>
          <p:cNvSpPr/>
          <p:nvPr/>
        </p:nvSpPr>
        <p:spPr>
          <a:xfrm>
            <a:off x="404400" y="796152"/>
            <a:ext cx="175200" cy="175200"/>
          </a:xfrm>
          <a:prstGeom prst="ellipse">
            <a:avLst/>
          </a:prstGeom>
          <a:solidFill>
            <a:schemeClr val="dk1"/>
          </a:solidFill>
          <a:ln w="28575" cap="flat" cmpd="sng">
            <a:solidFill>
              <a:schemeClr val="accent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sz="1000" b="1">
                <a:solidFill>
                  <a:schemeClr val="lt1"/>
                </a:solidFill>
                <a:latin typeface="Montserrat"/>
                <a:ea typeface="Montserrat"/>
                <a:cs typeface="Montserrat"/>
                <a:sym typeface="Montserrat"/>
              </a:rPr>
              <a:t>1</a:t>
            </a:r>
            <a:endParaRPr sz="1000"/>
          </a:p>
        </p:txBody>
      </p:sp>
      <p:sp>
        <p:nvSpPr>
          <p:cNvPr id="460" name="Google Shape;460;p57">
            <a:hlinkClick r:id="" action="ppaction://hlinkshowjump?jump=previousslide"/>
          </p:cNvPr>
          <p:cNvSpPr/>
          <p:nvPr/>
        </p:nvSpPr>
        <p:spPr>
          <a:xfrm rot="10800000">
            <a:off x="745722" y="1066461"/>
            <a:ext cx="88200" cy="88200"/>
          </a:xfrm>
          <a:prstGeom prst="ellipse">
            <a:avLst/>
          </a:prstGeom>
          <a:solidFill>
            <a:schemeClr val="accent2"/>
          </a:solidFill>
          <a:ln w="28575" cap="flat" cmpd="sng">
            <a:solidFill>
              <a:schemeClr val="accent2"/>
            </a:solidFill>
            <a:prstDash val="solid"/>
            <a:round/>
            <a:headEnd type="none" w="sm" len="sm"/>
            <a:tailEnd type="none" w="sm" len="sm"/>
          </a:ln>
        </p:spPr>
        <p:txBody>
          <a:bodyPr spcFirstLastPara="1" wrap="square" lIns="0" tIns="0" rIns="0" bIns="0" anchor="ctr" anchorCtr="0">
            <a:noAutofit/>
          </a:bodyPr>
          <a:lstStyle/>
          <a:p>
            <a:pPr marL="0" lvl="0" indent="0" algn="l" rtl="0">
              <a:spcBef>
                <a:spcPts val="0"/>
              </a:spcBef>
              <a:spcAft>
                <a:spcPts val="0"/>
              </a:spcAft>
              <a:buNone/>
            </a:pPr>
            <a:r>
              <a:rPr lang="en" sz="1200">
                <a:solidFill>
                  <a:schemeClr val="dk1"/>
                </a:solidFill>
                <a:latin typeface="Montserrat"/>
                <a:ea typeface="Montserrat"/>
                <a:cs typeface="Montserrat"/>
                <a:sym typeface="Montserrat"/>
              </a:rPr>
              <a:t>🠺</a:t>
            </a:r>
            <a:endParaRPr sz="1200">
              <a:solidFill>
                <a:schemeClr val="dk1"/>
              </a:solidFill>
              <a:latin typeface="Montserrat"/>
              <a:ea typeface="Montserrat"/>
              <a:cs typeface="Montserrat"/>
              <a:sym typeface="Montserrat"/>
            </a:endParaRPr>
          </a:p>
        </p:txBody>
      </p:sp>
      <p:sp>
        <p:nvSpPr>
          <p:cNvPr id="461" name="Google Shape;461;p57">
            <a:hlinkClick r:id="" action="ppaction://hlinkshowjump?jump=nextslide"/>
          </p:cNvPr>
          <p:cNvSpPr/>
          <p:nvPr/>
        </p:nvSpPr>
        <p:spPr>
          <a:xfrm>
            <a:off x="745525" y="1325689"/>
            <a:ext cx="88500" cy="88500"/>
          </a:xfrm>
          <a:prstGeom prst="ellipse">
            <a:avLst/>
          </a:prstGeom>
          <a:solidFill>
            <a:schemeClr val="accent2"/>
          </a:solidFill>
          <a:ln w="28575" cap="flat" cmpd="sng">
            <a:solidFill>
              <a:schemeClr val="accent2"/>
            </a:solidFill>
            <a:prstDash val="solid"/>
            <a:round/>
            <a:headEnd type="none" w="sm" len="sm"/>
            <a:tailEnd type="none" w="sm" len="sm"/>
          </a:ln>
        </p:spPr>
        <p:txBody>
          <a:bodyPr spcFirstLastPara="1" wrap="square" lIns="0" tIns="91425" rIns="91425" bIns="91425" anchor="ctr" anchorCtr="0">
            <a:noAutofit/>
          </a:bodyPr>
          <a:lstStyle/>
          <a:p>
            <a:pPr marL="0" lvl="0" indent="0" algn="l" rtl="0">
              <a:spcBef>
                <a:spcPts val="0"/>
              </a:spcBef>
              <a:spcAft>
                <a:spcPts val="0"/>
              </a:spcAft>
              <a:buNone/>
            </a:pPr>
            <a:r>
              <a:rPr lang="en" sz="1200">
                <a:solidFill>
                  <a:schemeClr val="dk1"/>
                </a:solidFill>
                <a:latin typeface="Montserrat"/>
                <a:ea typeface="Montserrat"/>
                <a:cs typeface="Montserrat"/>
                <a:sym typeface="Montserrat"/>
              </a:rPr>
              <a:t>🠺</a:t>
            </a:r>
            <a:endParaRPr sz="1200">
              <a:solidFill>
                <a:schemeClr val="dk1"/>
              </a:solidFill>
              <a:latin typeface="Montserrat"/>
              <a:ea typeface="Montserrat"/>
              <a:cs typeface="Montserrat"/>
              <a:sym typeface="Montserrat"/>
            </a:endParaRPr>
          </a:p>
        </p:txBody>
      </p:sp>
      <p:grpSp>
        <p:nvGrpSpPr>
          <p:cNvPr id="462" name="Google Shape;462;p57"/>
          <p:cNvGrpSpPr/>
          <p:nvPr/>
        </p:nvGrpSpPr>
        <p:grpSpPr>
          <a:xfrm>
            <a:off x="5135518" y="1743696"/>
            <a:ext cx="4246000" cy="1230900"/>
            <a:chOff x="5017125" y="796150"/>
            <a:chExt cx="4246000" cy="1230900"/>
          </a:xfrm>
        </p:grpSpPr>
        <p:sp>
          <p:nvSpPr>
            <p:cNvPr id="463" name="Google Shape;463;p57"/>
            <p:cNvSpPr/>
            <p:nvPr/>
          </p:nvSpPr>
          <p:spPr>
            <a:xfrm>
              <a:off x="5017125" y="796150"/>
              <a:ext cx="1230900" cy="1230900"/>
            </a:xfrm>
            <a:prstGeom prst="donut">
              <a:avLst>
                <a:gd name="adj" fmla="val 6912"/>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57"/>
            <p:cNvSpPr/>
            <p:nvPr/>
          </p:nvSpPr>
          <p:spPr>
            <a:xfrm>
              <a:off x="6192625" y="1403775"/>
              <a:ext cx="3070500" cy="885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62"/>
                                        </p:tgtEl>
                                        <p:attrNameLst>
                                          <p:attrName>style.visibility</p:attrName>
                                        </p:attrNameLst>
                                      </p:cBhvr>
                                      <p:to>
                                        <p:strVal val="visible"/>
                                      </p:to>
                                    </p:set>
                                    <p:anim calcmode="lin" valueType="num">
                                      <p:cBhvr additive="base">
                                        <p:cTn id="7" dur="1500"/>
                                        <p:tgtEl>
                                          <p:spTgt spid="462"/>
                                        </p:tgtEl>
                                        <p:attrNameLst>
                                          <p:attrName>ppt_x</p:attrName>
                                        </p:attrNameLst>
                                      </p:cBhvr>
                                      <p:tavLst>
                                        <p:tav tm="0">
                                          <p:val>
                                            <p:strVal val="#ppt_x+1"/>
                                          </p:val>
                                        </p:tav>
                                        <p:tav tm="100000">
                                          <p:val>
                                            <p:strVal val="#ppt_x"/>
                                          </p:val>
                                        </p:tav>
                                      </p:tavLst>
                                    </p:anim>
                                  </p:childTnLst>
                                </p:cTn>
                              </p:par>
                              <p:par>
                                <p:cTn id="8" presetID="2" presetClass="entr" presetSubtype="2" fill="hold" nodeType="withEffect">
                                  <p:stCondLst>
                                    <p:cond delay="0"/>
                                  </p:stCondLst>
                                  <p:childTnLst>
                                    <p:set>
                                      <p:cBhvr>
                                        <p:cTn id="9" dur="1" fill="hold">
                                          <p:stCondLst>
                                            <p:cond delay="0"/>
                                          </p:stCondLst>
                                        </p:cTn>
                                        <p:tgtEl>
                                          <p:spTgt spid="452"/>
                                        </p:tgtEl>
                                        <p:attrNameLst>
                                          <p:attrName>style.visibility</p:attrName>
                                        </p:attrNameLst>
                                      </p:cBhvr>
                                      <p:to>
                                        <p:strVal val="visible"/>
                                      </p:to>
                                    </p:set>
                                    <p:anim calcmode="lin" valueType="num">
                                      <p:cBhvr additive="base">
                                        <p:cTn id="10" dur="1500"/>
                                        <p:tgtEl>
                                          <p:spTgt spid="452"/>
                                        </p:tgtEl>
                                        <p:attrNameLst>
                                          <p:attrName>ppt_x</p:attrName>
                                        </p:attrNameLst>
                                      </p:cBhvr>
                                      <p:tavLst>
                                        <p:tav tm="0">
                                          <p:val>
                                            <p:strVal val="#ppt_x+1"/>
                                          </p:val>
                                        </p:tav>
                                        <p:tav tm="100000">
                                          <p:val>
                                            <p:strVal val="#ppt_x"/>
                                          </p:val>
                                        </p:tav>
                                      </p:tavLst>
                                    </p:anim>
                                  </p:childTnLst>
                                </p:cTn>
                              </p:par>
                              <p:par>
                                <p:cTn id="11" presetID="2" presetClass="entr" presetSubtype="4" fill="hold" grpId="0" nodeType="withEffect">
                                  <p:stCondLst>
                                    <p:cond delay="0"/>
                                  </p:stCondLst>
                                  <p:childTnLst>
                                    <p:set>
                                      <p:cBhvr>
                                        <p:cTn id="12" dur="1" fill="hold">
                                          <p:stCondLst>
                                            <p:cond delay="0"/>
                                          </p:stCondLst>
                                        </p:cTn>
                                        <p:tgtEl>
                                          <p:spTgt spid="451"/>
                                        </p:tgtEl>
                                        <p:attrNameLst>
                                          <p:attrName>style.visibility</p:attrName>
                                        </p:attrNameLst>
                                      </p:cBhvr>
                                      <p:to>
                                        <p:strVal val="visible"/>
                                      </p:to>
                                    </p:set>
                                    <p:anim calcmode="lin" valueType="num">
                                      <p:cBhvr additive="base">
                                        <p:cTn id="13" dur="500" fill="hold"/>
                                        <p:tgtEl>
                                          <p:spTgt spid="451"/>
                                        </p:tgtEl>
                                        <p:attrNameLst>
                                          <p:attrName>ppt_x</p:attrName>
                                        </p:attrNameLst>
                                      </p:cBhvr>
                                      <p:tavLst>
                                        <p:tav tm="0">
                                          <p:val>
                                            <p:strVal val="#ppt_x"/>
                                          </p:val>
                                        </p:tav>
                                        <p:tav tm="100000">
                                          <p:val>
                                            <p:strVal val="#ppt_x"/>
                                          </p:val>
                                        </p:tav>
                                      </p:tavLst>
                                    </p:anim>
                                    <p:anim calcmode="lin" valueType="num">
                                      <p:cBhvr additive="base">
                                        <p:cTn id="14" dur="500" fill="hold"/>
                                        <p:tgtEl>
                                          <p:spTgt spid="45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1"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612"/>
        <p:cNvGrpSpPr/>
        <p:nvPr/>
      </p:nvGrpSpPr>
      <p:grpSpPr>
        <a:xfrm>
          <a:off x="0" y="0"/>
          <a:ext cx="0" cy="0"/>
          <a:chOff x="0" y="0"/>
          <a:chExt cx="0" cy="0"/>
        </a:xfrm>
      </p:grpSpPr>
      <p:sp>
        <p:nvSpPr>
          <p:cNvPr id="1613" name="Google Shape;1613;p88"/>
          <p:cNvSpPr txBox="1">
            <a:spLocks noGrp="1"/>
          </p:cNvSpPr>
          <p:nvPr>
            <p:ph type="title"/>
          </p:nvPr>
        </p:nvSpPr>
        <p:spPr>
          <a:xfrm>
            <a:off x="2135387" y="1089833"/>
            <a:ext cx="5142000" cy="515100"/>
          </a:xfrm>
          <a:prstGeom prst="rect">
            <a:avLst/>
          </a:prstGeom>
        </p:spPr>
        <p:txBody>
          <a:bodyPr spcFirstLastPara="1" wrap="square" lIns="91425" tIns="91425" rIns="91425" bIns="91425" anchor="t" anchorCtr="0">
            <a:noAutofit/>
          </a:bodyPr>
          <a:lstStyle/>
          <a:p>
            <a:pPr algn="ctr"/>
            <a:r>
              <a:rPr lang="fr-FR" b="1" dirty="0" smtClean="0">
                <a:solidFill>
                  <a:schemeClr val="accent2"/>
                </a:solidFill>
                <a:latin typeface="Montserrat ExtraBold" panose="00000900000000000000" pitchFamily="2" charset="0"/>
              </a:rPr>
              <a:t>Résultats : </a:t>
            </a:r>
            <a:endParaRPr b="1" dirty="0">
              <a:solidFill>
                <a:schemeClr val="accent2"/>
              </a:solidFill>
              <a:latin typeface="Montserrat ExtraBold" panose="00000900000000000000" pitchFamily="2" charset="0"/>
            </a:endParaRPr>
          </a:p>
        </p:txBody>
      </p:sp>
      <p:sp>
        <p:nvSpPr>
          <p:cNvPr id="1661" name="Google Shape;1661;p88"/>
          <p:cNvSpPr/>
          <p:nvPr/>
        </p:nvSpPr>
        <p:spPr>
          <a:xfrm>
            <a:off x="492045" y="0"/>
            <a:ext cx="299744" cy="1234986"/>
          </a:xfrm>
          <a:custGeom>
            <a:avLst/>
            <a:gdLst/>
            <a:ahLst/>
            <a:cxnLst/>
            <a:rect l="l" t="t" r="r" b="b"/>
            <a:pathLst>
              <a:path w="11670" h="48082" fill="none" extrusionOk="0">
                <a:moveTo>
                  <a:pt x="11599" y="0"/>
                </a:moveTo>
                <a:lnTo>
                  <a:pt x="11670" y="21647"/>
                </a:lnTo>
                <a:lnTo>
                  <a:pt x="1" y="34388"/>
                </a:lnTo>
                <a:lnTo>
                  <a:pt x="1" y="48081"/>
                </a:lnTo>
                <a:lnTo>
                  <a:pt x="6097" y="48081"/>
                </a:lnTo>
              </a:path>
            </a:pathLst>
          </a:custGeom>
          <a:solidFill>
            <a:schemeClr val="lt1"/>
          </a:solidFill>
          <a:ln w="19050" cap="flat" cmpd="sng">
            <a:solidFill>
              <a:schemeClr val="lt1"/>
            </a:solidFill>
            <a:prstDash val="solid"/>
            <a:miter lim="23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62" name="Google Shape;1662;p88"/>
          <p:cNvGrpSpPr/>
          <p:nvPr/>
        </p:nvGrpSpPr>
        <p:grpSpPr>
          <a:xfrm>
            <a:off x="629692" y="1105264"/>
            <a:ext cx="144992" cy="269768"/>
            <a:chOff x="629692" y="1105264"/>
            <a:chExt cx="144992" cy="269768"/>
          </a:xfrm>
        </p:grpSpPr>
        <p:sp>
          <p:nvSpPr>
            <p:cNvPr id="1663" name="Google Shape;1663;p88"/>
            <p:cNvSpPr/>
            <p:nvPr/>
          </p:nvSpPr>
          <p:spPr>
            <a:xfrm>
              <a:off x="629692" y="1105264"/>
              <a:ext cx="144992" cy="135206"/>
            </a:xfrm>
            <a:custGeom>
              <a:avLst/>
              <a:gdLst/>
              <a:ahLst/>
              <a:cxnLst/>
              <a:rect l="l" t="t" r="r" b="b"/>
              <a:pathLst>
                <a:path w="5645" h="5264" fill="none" extrusionOk="0">
                  <a:moveTo>
                    <a:pt x="0" y="5264"/>
                  </a:moveTo>
                  <a:lnTo>
                    <a:pt x="5644" y="1"/>
                  </a:lnTo>
                </a:path>
              </a:pathLst>
            </a:custGeom>
            <a:solidFill>
              <a:schemeClr val="lt1"/>
            </a:solidFill>
            <a:ln w="22625" cap="flat" cmpd="sng">
              <a:solidFill>
                <a:schemeClr val="lt1"/>
              </a:solidFill>
              <a:prstDash val="solid"/>
              <a:miter lim="23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88"/>
            <p:cNvSpPr/>
            <p:nvPr/>
          </p:nvSpPr>
          <p:spPr>
            <a:xfrm>
              <a:off x="635188" y="1229450"/>
              <a:ext cx="135822" cy="145583"/>
            </a:xfrm>
            <a:custGeom>
              <a:avLst/>
              <a:gdLst/>
              <a:ahLst/>
              <a:cxnLst/>
              <a:rect l="l" t="t" r="r" b="b"/>
              <a:pathLst>
                <a:path w="5288" h="5668" fill="none" extrusionOk="0">
                  <a:moveTo>
                    <a:pt x="0" y="0"/>
                  </a:moveTo>
                  <a:lnTo>
                    <a:pt x="5287" y="5668"/>
                  </a:lnTo>
                </a:path>
              </a:pathLst>
            </a:custGeom>
            <a:solidFill>
              <a:schemeClr val="lt1"/>
            </a:solidFill>
            <a:ln w="22625" cap="flat" cmpd="sng">
              <a:solidFill>
                <a:schemeClr val="lt1"/>
              </a:solidFill>
              <a:prstDash val="solid"/>
              <a:miter lim="23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65" name="Google Shape;1665;p88">
            <a:hlinkClick r:id="rId3" action="ppaction://hlinksldjump"/>
          </p:cNvPr>
          <p:cNvSpPr/>
          <p:nvPr/>
        </p:nvSpPr>
        <p:spPr>
          <a:xfrm>
            <a:off x="662726" y="431825"/>
            <a:ext cx="254100" cy="254100"/>
          </a:xfrm>
          <a:prstGeom prst="ellipse">
            <a:avLst/>
          </a:prstGeom>
          <a:solidFill>
            <a:schemeClr val="dk1"/>
          </a:solidFill>
          <a:ln w="28575" cap="flat" cmpd="sng">
            <a:solidFill>
              <a:schemeClr val="accent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b="1">
                <a:solidFill>
                  <a:schemeClr val="lt1"/>
                </a:solidFill>
                <a:latin typeface="Montserrat"/>
                <a:ea typeface="Montserrat"/>
                <a:cs typeface="Montserrat"/>
                <a:sym typeface="Montserrat"/>
              </a:rPr>
              <a:t>T</a:t>
            </a:r>
            <a:endParaRPr sz="1600" b="1"/>
          </a:p>
        </p:txBody>
      </p:sp>
      <p:sp>
        <p:nvSpPr>
          <p:cNvPr id="1666" name="Google Shape;1666;p88">
            <a:hlinkClick r:id="" action="ppaction://noaction"/>
          </p:cNvPr>
          <p:cNvSpPr/>
          <p:nvPr/>
        </p:nvSpPr>
        <p:spPr>
          <a:xfrm>
            <a:off x="404400" y="796152"/>
            <a:ext cx="175200" cy="175200"/>
          </a:xfrm>
          <a:prstGeom prst="ellipse">
            <a:avLst/>
          </a:prstGeom>
          <a:solidFill>
            <a:schemeClr val="dk1"/>
          </a:solidFill>
          <a:ln w="28575" cap="flat" cmpd="sng">
            <a:solidFill>
              <a:schemeClr val="accent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sz="1000" b="1">
                <a:solidFill>
                  <a:schemeClr val="lt1"/>
                </a:solidFill>
                <a:latin typeface="Montserrat"/>
                <a:ea typeface="Montserrat"/>
                <a:cs typeface="Montserrat"/>
                <a:sym typeface="Montserrat"/>
              </a:rPr>
              <a:t>5</a:t>
            </a:r>
            <a:endParaRPr sz="1000"/>
          </a:p>
        </p:txBody>
      </p:sp>
      <p:sp>
        <p:nvSpPr>
          <p:cNvPr id="1667" name="Google Shape;1667;p88">
            <a:hlinkClick r:id="" action="ppaction://hlinkshowjump?jump=previousslide"/>
          </p:cNvPr>
          <p:cNvSpPr/>
          <p:nvPr/>
        </p:nvSpPr>
        <p:spPr>
          <a:xfrm rot="10800000">
            <a:off x="745722" y="1066461"/>
            <a:ext cx="88200" cy="88200"/>
          </a:xfrm>
          <a:prstGeom prst="ellipse">
            <a:avLst/>
          </a:prstGeom>
          <a:solidFill>
            <a:schemeClr val="accent2"/>
          </a:solidFill>
          <a:ln w="28575" cap="flat" cmpd="sng">
            <a:solidFill>
              <a:schemeClr val="accent2"/>
            </a:solidFill>
            <a:prstDash val="solid"/>
            <a:round/>
            <a:headEnd type="none" w="sm" len="sm"/>
            <a:tailEnd type="none" w="sm" len="sm"/>
          </a:ln>
        </p:spPr>
        <p:txBody>
          <a:bodyPr spcFirstLastPara="1" wrap="square" lIns="0" tIns="0" rIns="0" bIns="0" anchor="ctr" anchorCtr="0">
            <a:noAutofit/>
          </a:bodyPr>
          <a:lstStyle/>
          <a:p>
            <a:pPr marL="0" lvl="0" indent="0" algn="l" rtl="0">
              <a:spcBef>
                <a:spcPts val="0"/>
              </a:spcBef>
              <a:spcAft>
                <a:spcPts val="0"/>
              </a:spcAft>
              <a:buNone/>
            </a:pPr>
            <a:r>
              <a:rPr lang="en" sz="1200">
                <a:solidFill>
                  <a:schemeClr val="dk1"/>
                </a:solidFill>
                <a:latin typeface="Montserrat"/>
                <a:ea typeface="Montserrat"/>
                <a:cs typeface="Montserrat"/>
                <a:sym typeface="Montserrat"/>
              </a:rPr>
              <a:t>🠺</a:t>
            </a:r>
            <a:endParaRPr sz="1200">
              <a:solidFill>
                <a:schemeClr val="dk1"/>
              </a:solidFill>
              <a:latin typeface="Montserrat"/>
              <a:ea typeface="Montserrat"/>
              <a:cs typeface="Montserrat"/>
              <a:sym typeface="Montserrat"/>
            </a:endParaRPr>
          </a:p>
        </p:txBody>
      </p:sp>
      <p:sp>
        <p:nvSpPr>
          <p:cNvPr id="1668" name="Google Shape;1668;p88">
            <a:hlinkClick r:id="" action="ppaction://hlinkshowjump?jump=nextslide"/>
          </p:cNvPr>
          <p:cNvSpPr/>
          <p:nvPr/>
        </p:nvSpPr>
        <p:spPr>
          <a:xfrm>
            <a:off x="745525" y="1325689"/>
            <a:ext cx="88500" cy="88500"/>
          </a:xfrm>
          <a:prstGeom prst="ellipse">
            <a:avLst/>
          </a:prstGeom>
          <a:solidFill>
            <a:schemeClr val="accent2"/>
          </a:solidFill>
          <a:ln w="28575" cap="flat" cmpd="sng">
            <a:solidFill>
              <a:schemeClr val="accent2"/>
            </a:solidFill>
            <a:prstDash val="solid"/>
            <a:round/>
            <a:headEnd type="none" w="sm" len="sm"/>
            <a:tailEnd type="none" w="sm" len="sm"/>
          </a:ln>
        </p:spPr>
        <p:txBody>
          <a:bodyPr spcFirstLastPara="1" wrap="square" lIns="0" tIns="91425" rIns="91425" bIns="91425" anchor="ctr" anchorCtr="0">
            <a:noAutofit/>
          </a:bodyPr>
          <a:lstStyle/>
          <a:p>
            <a:pPr marL="0" lvl="0" indent="0" algn="l" rtl="0">
              <a:spcBef>
                <a:spcPts val="0"/>
              </a:spcBef>
              <a:spcAft>
                <a:spcPts val="0"/>
              </a:spcAft>
              <a:buNone/>
            </a:pPr>
            <a:r>
              <a:rPr lang="en" sz="1200">
                <a:solidFill>
                  <a:schemeClr val="dk1"/>
                </a:solidFill>
                <a:latin typeface="Montserrat"/>
                <a:ea typeface="Montserrat"/>
                <a:cs typeface="Montserrat"/>
                <a:sym typeface="Montserrat"/>
              </a:rPr>
              <a:t>🠺</a:t>
            </a:r>
            <a:endParaRPr sz="1200">
              <a:solidFill>
                <a:schemeClr val="dk1"/>
              </a:solidFill>
              <a:latin typeface="Montserrat"/>
              <a:ea typeface="Montserrat"/>
              <a:cs typeface="Montserrat"/>
              <a:sym typeface="Montserrat"/>
            </a:endParaRPr>
          </a:p>
        </p:txBody>
      </p:sp>
      <p:cxnSp>
        <p:nvCxnSpPr>
          <p:cNvPr id="13" name="Connecteur droit avec flèche 12">
            <a:extLst>
              <a:ext uri="{FF2B5EF4-FFF2-40B4-BE49-F238E27FC236}">
                <a16:creationId xmlns:a16="http://schemas.microsoft.com/office/drawing/2014/main" xmlns="" id="{77F981D6-64C4-4298-88DF-B47D7059B221}"/>
              </a:ext>
            </a:extLst>
          </p:cNvPr>
          <p:cNvCxnSpPr>
            <a:cxnSpLocks/>
          </p:cNvCxnSpPr>
          <p:nvPr/>
        </p:nvCxnSpPr>
        <p:spPr>
          <a:xfrm flipH="1">
            <a:off x="2687513" y="1687239"/>
            <a:ext cx="1133159" cy="906425"/>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cxnSp>
        <p:nvCxnSpPr>
          <p:cNvPr id="14" name="Connecteur droit avec flèche 13">
            <a:extLst>
              <a:ext uri="{FF2B5EF4-FFF2-40B4-BE49-F238E27FC236}">
                <a16:creationId xmlns:a16="http://schemas.microsoft.com/office/drawing/2014/main" xmlns="" id="{44D0E18B-246F-47CB-9F18-7664F9F23B15}"/>
              </a:ext>
            </a:extLst>
          </p:cNvPr>
          <p:cNvCxnSpPr>
            <a:cxnSpLocks/>
          </p:cNvCxnSpPr>
          <p:nvPr/>
        </p:nvCxnSpPr>
        <p:spPr>
          <a:xfrm>
            <a:off x="5599474" y="1579630"/>
            <a:ext cx="925653" cy="955852"/>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cxnSp>
        <p:nvCxnSpPr>
          <p:cNvPr id="15" name="Connecteur droit avec flèche 14">
            <a:extLst>
              <a:ext uri="{FF2B5EF4-FFF2-40B4-BE49-F238E27FC236}">
                <a16:creationId xmlns:a16="http://schemas.microsoft.com/office/drawing/2014/main" xmlns="" id="{A66786F8-165E-42F5-A532-BB2DFA3726D4}"/>
              </a:ext>
            </a:extLst>
          </p:cNvPr>
          <p:cNvCxnSpPr>
            <a:cxnSpLocks/>
          </p:cNvCxnSpPr>
          <p:nvPr/>
        </p:nvCxnSpPr>
        <p:spPr>
          <a:xfrm>
            <a:off x="4518045" y="1587929"/>
            <a:ext cx="28377" cy="1116553"/>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sp>
        <p:nvSpPr>
          <p:cNvPr id="16" name="Google Shape;2189;p103">
            <a:extLst>
              <a:ext uri="{FF2B5EF4-FFF2-40B4-BE49-F238E27FC236}">
                <a16:creationId xmlns:a16="http://schemas.microsoft.com/office/drawing/2014/main" xmlns="" id="{DE5DBA61-6E22-4DFF-9E79-315E8C14562A}"/>
              </a:ext>
            </a:extLst>
          </p:cNvPr>
          <p:cNvSpPr txBox="1">
            <a:spLocks/>
          </p:cNvSpPr>
          <p:nvPr/>
        </p:nvSpPr>
        <p:spPr>
          <a:xfrm>
            <a:off x="1551138" y="2678812"/>
            <a:ext cx="1826733" cy="3819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fr-FR" dirty="0">
                <a:solidFill>
                  <a:schemeClr val="bg1"/>
                </a:solidFill>
              </a:rPr>
              <a:t>Meilleure </a:t>
            </a:r>
            <a:r>
              <a:rPr lang="fr-FR" dirty="0" smtClean="0">
                <a:solidFill>
                  <a:schemeClr val="bg1"/>
                </a:solidFill>
              </a:rPr>
              <a:t>Méthode</a:t>
            </a:r>
            <a:endParaRPr lang="fr-FR" dirty="0">
              <a:solidFill>
                <a:schemeClr val="bg1"/>
              </a:solidFill>
            </a:endParaRPr>
          </a:p>
        </p:txBody>
      </p:sp>
      <p:sp>
        <p:nvSpPr>
          <p:cNvPr id="25" name="Google Shape;2189;p103">
            <a:extLst>
              <a:ext uri="{FF2B5EF4-FFF2-40B4-BE49-F238E27FC236}">
                <a16:creationId xmlns:a16="http://schemas.microsoft.com/office/drawing/2014/main" xmlns="" id="{A902FD6A-1A3E-4B4B-A019-137DAD34621F}"/>
              </a:ext>
            </a:extLst>
          </p:cNvPr>
          <p:cNvSpPr txBox="1">
            <a:spLocks/>
          </p:cNvSpPr>
          <p:nvPr/>
        </p:nvSpPr>
        <p:spPr>
          <a:xfrm>
            <a:off x="3820672" y="2673394"/>
            <a:ext cx="1472184" cy="3819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fr-FR" dirty="0">
                <a:solidFill>
                  <a:schemeClr val="bg1"/>
                </a:solidFill>
              </a:rPr>
              <a:t>Interprétabilité :</a:t>
            </a:r>
            <a:endParaRPr lang="fr-FR" dirty="0">
              <a:solidFill>
                <a:schemeClr val="bg1"/>
              </a:solidFill>
            </a:endParaRPr>
          </a:p>
        </p:txBody>
      </p:sp>
      <p:sp>
        <p:nvSpPr>
          <p:cNvPr id="26" name="Google Shape;2189;p103">
            <a:extLst>
              <a:ext uri="{FF2B5EF4-FFF2-40B4-BE49-F238E27FC236}">
                <a16:creationId xmlns:a16="http://schemas.microsoft.com/office/drawing/2014/main" xmlns="" id="{5FF0BB06-3DA4-4F56-87A1-CD187CC63031}"/>
              </a:ext>
            </a:extLst>
          </p:cNvPr>
          <p:cNvSpPr txBox="1">
            <a:spLocks/>
          </p:cNvSpPr>
          <p:nvPr/>
        </p:nvSpPr>
        <p:spPr>
          <a:xfrm>
            <a:off x="6366416" y="2576828"/>
            <a:ext cx="1921741" cy="3819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fr-FR" dirty="0">
                <a:solidFill>
                  <a:schemeClr val="bg1"/>
                </a:solidFill>
              </a:rPr>
              <a:t>Simplicité et Rapidité </a:t>
            </a:r>
            <a:endParaRPr lang="fr-FR" dirty="0">
              <a:solidFill>
                <a:schemeClr val="bg1"/>
              </a:solidFill>
            </a:endParaRPr>
          </a:p>
        </p:txBody>
      </p:sp>
      <p:sp>
        <p:nvSpPr>
          <p:cNvPr id="17" name="Google Shape;2189;p103">
            <a:extLst>
              <a:ext uri="{FF2B5EF4-FFF2-40B4-BE49-F238E27FC236}">
                <a16:creationId xmlns:a16="http://schemas.microsoft.com/office/drawing/2014/main" xmlns="" id="{DE5DBA61-6E22-4DFF-9E79-315E8C14562A}"/>
              </a:ext>
            </a:extLst>
          </p:cNvPr>
          <p:cNvSpPr txBox="1">
            <a:spLocks/>
          </p:cNvSpPr>
          <p:nvPr/>
        </p:nvSpPr>
        <p:spPr>
          <a:xfrm>
            <a:off x="1314691" y="3209336"/>
            <a:ext cx="1826733" cy="3819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endParaRPr lang="fr-FR" dirty="0">
              <a:solidFill>
                <a:schemeClr val="bg1"/>
              </a:solidFill>
            </a:endParaRPr>
          </a:p>
        </p:txBody>
      </p:sp>
      <p:grpSp>
        <p:nvGrpSpPr>
          <p:cNvPr id="9" name="Group 8"/>
          <p:cNvGrpSpPr/>
          <p:nvPr/>
        </p:nvGrpSpPr>
        <p:grpSpPr>
          <a:xfrm>
            <a:off x="1551138" y="3092630"/>
            <a:ext cx="1615643" cy="770481"/>
            <a:chOff x="1996513" y="3287956"/>
            <a:chExt cx="1615643" cy="770481"/>
          </a:xfrm>
        </p:grpSpPr>
        <p:sp>
          <p:nvSpPr>
            <p:cNvPr id="8" name="Oval 7"/>
            <p:cNvSpPr/>
            <p:nvPr/>
          </p:nvSpPr>
          <p:spPr>
            <a:xfrm>
              <a:off x="1996513" y="3287956"/>
              <a:ext cx="1615643" cy="77048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Rectangle 6"/>
            <p:cNvSpPr/>
            <p:nvPr/>
          </p:nvSpPr>
          <p:spPr>
            <a:xfrm>
              <a:off x="2160369" y="3419395"/>
              <a:ext cx="1404552" cy="461665"/>
            </a:xfrm>
            <a:prstGeom prst="rect">
              <a:avLst/>
            </a:prstGeom>
          </p:spPr>
          <p:txBody>
            <a:bodyPr wrap="none">
              <a:spAutoFit/>
            </a:bodyPr>
            <a:lstStyle/>
            <a:p>
              <a:r>
                <a:rPr lang="fr-FR" sz="1200" dirty="0">
                  <a:solidFill>
                    <a:schemeClr val="bg1"/>
                  </a:solidFill>
                  <a:latin typeface="Bahnschrift SemiBold Condensed" panose="020B0502040204020203" pitchFamily="34" charset="0"/>
                </a:rPr>
                <a:t>Le modèle KNN </a:t>
              </a:r>
              <a:r>
                <a:rPr lang="fr-FR" sz="1200" dirty="0" smtClean="0">
                  <a:solidFill>
                    <a:schemeClr val="bg1"/>
                  </a:solidFill>
                  <a:latin typeface="Bahnschrift SemiBold Condensed" panose="020B0502040204020203" pitchFamily="34" charset="0"/>
                </a:rPr>
                <a:t>optimisé</a:t>
              </a:r>
            </a:p>
            <a:p>
              <a:r>
                <a:rPr lang="fr-FR" sz="1200" dirty="0" smtClean="0">
                  <a:solidFill>
                    <a:schemeClr val="bg1"/>
                  </a:solidFill>
                  <a:latin typeface="Bahnschrift SemiBold Condensed" panose="020B0502040204020203" pitchFamily="34" charset="0"/>
                </a:rPr>
                <a:t> </a:t>
              </a:r>
              <a:r>
                <a:rPr lang="fr-FR" sz="1200" dirty="0">
                  <a:solidFill>
                    <a:schemeClr val="bg1"/>
                  </a:solidFill>
                  <a:latin typeface="Bahnschrift SemiBold Condensed" panose="020B0502040204020203" pitchFamily="34" charset="0"/>
                </a:rPr>
                <a:t>avec n_neighbors=17</a:t>
              </a:r>
            </a:p>
          </p:txBody>
        </p:sp>
      </p:grpSp>
      <p:grpSp>
        <p:nvGrpSpPr>
          <p:cNvPr id="11" name="Group 10"/>
          <p:cNvGrpSpPr/>
          <p:nvPr/>
        </p:nvGrpSpPr>
        <p:grpSpPr>
          <a:xfrm>
            <a:off x="3202360" y="3093112"/>
            <a:ext cx="2707883" cy="1553458"/>
            <a:chOff x="3896215" y="3210861"/>
            <a:chExt cx="2707883" cy="1553458"/>
          </a:xfrm>
        </p:grpSpPr>
        <p:sp>
          <p:nvSpPr>
            <p:cNvPr id="27" name="Rectangle 26"/>
            <p:cNvSpPr/>
            <p:nvPr/>
          </p:nvSpPr>
          <p:spPr>
            <a:xfrm>
              <a:off x="4148283" y="3508110"/>
              <a:ext cx="2313477" cy="1015663"/>
            </a:xfrm>
            <a:prstGeom prst="rect">
              <a:avLst/>
            </a:prstGeom>
          </p:spPr>
          <p:txBody>
            <a:bodyPr wrap="square">
              <a:spAutoFit/>
            </a:bodyPr>
            <a:lstStyle/>
            <a:p>
              <a:r>
                <a:rPr lang="fr-FR" sz="1200" dirty="0">
                  <a:solidFill>
                    <a:schemeClr val="bg1"/>
                  </a:solidFill>
                  <a:latin typeface="Bahnschrift SemiBold Condensed" panose="020B0502040204020203" pitchFamily="34" charset="0"/>
                </a:rPr>
                <a:t>Les arbres de décision, bien qu'ayant une précision légèrement inférieure au KNN optimisé, sont les plus interprétables et fournissent des insights précieux sur les critères de décision.</a:t>
              </a:r>
            </a:p>
          </p:txBody>
        </p:sp>
        <p:sp>
          <p:nvSpPr>
            <p:cNvPr id="10" name="Oval 9"/>
            <p:cNvSpPr/>
            <p:nvPr/>
          </p:nvSpPr>
          <p:spPr>
            <a:xfrm>
              <a:off x="3896215" y="3210861"/>
              <a:ext cx="2707883" cy="155345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1" name="Group 30"/>
          <p:cNvGrpSpPr/>
          <p:nvPr/>
        </p:nvGrpSpPr>
        <p:grpSpPr>
          <a:xfrm>
            <a:off x="6162311" y="3021926"/>
            <a:ext cx="2430173" cy="1327615"/>
            <a:chOff x="3809415" y="3210861"/>
            <a:chExt cx="2707883" cy="1553458"/>
          </a:xfrm>
        </p:grpSpPr>
        <p:sp>
          <p:nvSpPr>
            <p:cNvPr id="32" name="Rectangle 31"/>
            <p:cNvSpPr/>
            <p:nvPr/>
          </p:nvSpPr>
          <p:spPr>
            <a:xfrm>
              <a:off x="4148283" y="3508110"/>
              <a:ext cx="2313477" cy="830997"/>
            </a:xfrm>
            <a:prstGeom prst="rect">
              <a:avLst/>
            </a:prstGeom>
          </p:spPr>
          <p:txBody>
            <a:bodyPr wrap="square">
              <a:spAutoFit/>
            </a:bodyPr>
            <a:lstStyle/>
            <a:p>
              <a:r>
                <a:rPr lang="fr-FR" sz="1200" dirty="0">
                  <a:solidFill>
                    <a:schemeClr val="bg1"/>
                  </a:solidFill>
                  <a:latin typeface="Bahnschrift SemiBold Condensed" panose="020B0502040204020203" pitchFamily="34" charset="0"/>
                </a:rPr>
                <a:t>La régression logistique est la plus simple et rapide à mettre en œuvre, mais sa précision est inférieure aux autres méthodes.</a:t>
              </a:r>
              <a:endParaRPr lang="fr-FR" sz="1200" dirty="0">
                <a:solidFill>
                  <a:schemeClr val="bg1"/>
                </a:solidFill>
                <a:latin typeface="Bahnschrift SemiBold Condensed" panose="020B0502040204020203" pitchFamily="34" charset="0"/>
              </a:endParaRPr>
            </a:p>
          </p:txBody>
        </p:sp>
        <p:sp>
          <p:nvSpPr>
            <p:cNvPr id="33" name="Oval 32"/>
            <p:cNvSpPr/>
            <p:nvPr/>
          </p:nvSpPr>
          <p:spPr>
            <a:xfrm>
              <a:off x="3809415" y="3210861"/>
              <a:ext cx="2707883" cy="155345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209857406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1000"/>
                                        <p:tgtEl>
                                          <p:spTgt spid="16"/>
                                        </p:tgtEl>
                                      </p:cBhvr>
                                    </p:animEffect>
                                    <p:anim calcmode="lin" valueType="num">
                                      <p:cBhvr>
                                        <p:cTn id="13" dur="1000" fill="hold"/>
                                        <p:tgtEl>
                                          <p:spTgt spid="16"/>
                                        </p:tgtEl>
                                        <p:attrNameLst>
                                          <p:attrName>ppt_x</p:attrName>
                                        </p:attrNameLst>
                                      </p:cBhvr>
                                      <p:tavLst>
                                        <p:tav tm="0">
                                          <p:val>
                                            <p:strVal val="#ppt_x"/>
                                          </p:val>
                                        </p:tav>
                                        <p:tav tm="100000">
                                          <p:val>
                                            <p:strVal val="#ppt_x"/>
                                          </p:val>
                                        </p:tav>
                                      </p:tavLst>
                                    </p:anim>
                                    <p:anim calcmode="lin" valueType="num">
                                      <p:cBhvr>
                                        <p:cTn id="14"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1000"/>
                                        <p:tgtEl>
                                          <p:spTgt spid="15"/>
                                        </p:tgtEl>
                                      </p:cBhvr>
                                    </p:animEffect>
                                    <p:anim calcmode="lin" valueType="num">
                                      <p:cBhvr>
                                        <p:cTn id="20" dur="1000" fill="hold"/>
                                        <p:tgtEl>
                                          <p:spTgt spid="15"/>
                                        </p:tgtEl>
                                        <p:attrNameLst>
                                          <p:attrName>ppt_x</p:attrName>
                                        </p:attrNameLst>
                                      </p:cBhvr>
                                      <p:tavLst>
                                        <p:tav tm="0">
                                          <p:val>
                                            <p:strVal val="#ppt_x"/>
                                          </p:val>
                                        </p:tav>
                                        <p:tav tm="100000">
                                          <p:val>
                                            <p:strVal val="#ppt_x"/>
                                          </p:val>
                                        </p:tav>
                                      </p:tavLst>
                                    </p:anim>
                                    <p:anim calcmode="lin" valueType="num">
                                      <p:cBhvr>
                                        <p:cTn id="21" dur="1000" fill="hold"/>
                                        <p:tgtEl>
                                          <p:spTgt spid="15"/>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25"/>
                                        </p:tgtEl>
                                        <p:attrNameLst>
                                          <p:attrName>style.visibility</p:attrName>
                                        </p:attrNameLst>
                                      </p:cBhvr>
                                      <p:to>
                                        <p:strVal val="visible"/>
                                      </p:to>
                                    </p:set>
                                    <p:animEffect transition="in" filter="fade">
                                      <p:cBhvr>
                                        <p:cTn id="24" dur="1000"/>
                                        <p:tgtEl>
                                          <p:spTgt spid="25"/>
                                        </p:tgtEl>
                                      </p:cBhvr>
                                    </p:animEffect>
                                    <p:anim calcmode="lin" valueType="num">
                                      <p:cBhvr>
                                        <p:cTn id="25" dur="1000" fill="hold"/>
                                        <p:tgtEl>
                                          <p:spTgt spid="25"/>
                                        </p:tgtEl>
                                        <p:attrNameLst>
                                          <p:attrName>ppt_x</p:attrName>
                                        </p:attrNameLst>
                                      </p:cBhvr>
                                      <p:tavLst>
                                        <p:tav tm="0">
                                          <p:val>
                                            <p:strVal val="#ppt_x"/>
                                          </p:val>
                                        </p:tav>
                                        <p:tav tm="100000">
                                          <p:val>
                                            <p:strVal val="#ppt_x"/>
                                          </p:val>
                                        </p:tav>
                                      </p:tavLst>
                                    </p:anim>
                                    <p:anim calcmode="lin" valueType="num">
                                      <p:cBhvr>
                                        <p:cTn id="26"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fade">
                                      <p:cBhvr>
                                        <p:cTn id="31" dur="1000"/>
                                        <p:tgtEl>
                                          <p:spTgt spid="14"/>
                                        </p:tgtEl>
                                      </p:cBhvr>
                                    </p:animEffect>
                                    <p:anim calcmode="lin" valueType="num">
                                      <p:cBhvr>
                                        <p:cTn id="32" dur="1000" fill="hold"/>
                                        <p:tgtEl>
                                          <p:spTgt spid="14"/>
                                        </p:tgtEl>
                                        <p:attrNameLst>
                                          <p:attrName>ppt_x</p:attrName>
                                        </p:attrNameLst>
                                      </p:cBhvr>
                                      <p:tavLst>
                                        <p:tav tm="0">
                                          <p:val>
                                            <p:strVal val="#ppt_x"/>
                                          </p:val>
                                        </p:tav>
                                        <p:tav tm="100000">
                                          <p:val>
                                            <p:strVal val="#ppt_x"/>
                                          </p:val>
                                        </p:tav>
                                      </p:tavLst>
                                    </p:anim>
                                    <p:anim calcmode="lin" valueType="num">
                                      <p:cBhvr>
                                        <p:cTn id="33" dur="1000" fill="hold"/>
                                        <p:tgtEl>
                                          <p:spTgt spid="14"/>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26"/>
                                        </p:tgtEl>
                                        <p:attrNameLst>
                                          <p:attrName>style.visibility</p:attrName>
                                        </p:attrNameLst>
                                      </p:cBhvr>
                                      <p:to>
                                        <p:strVal val="visible"/>
                                      </p:to>
                                    </p:set>
                                    <p:animEffect transition="in" filter="fade">
                                      <p:cBhvr>
                                        <p:cTn id="36" dur="1000"/>
                                        <p:tgtEl>
                                          <p:spTgt spid="26"/>
                                        </p:tgtEl>
                                      </p:cBhvr>
                                    </p:animEffect>
                                    <p:anim calcmode="lin" valueType="num">
                                      <p:cBhvr>
                                        <p:cTn id="37" dur="1000" fill="hold"/>
                                        <p:tgtEl>
                                          <p:spTgt spid="26"/>
                                        </p:tgtEl>
                                        <p:attrNameLst>
                                          <p:attrName>ppt_x</p:attrName>
                                        </p:attrNameLst>
                                      </p:cBhvr>
                                      <p:tavLst>
                                        <p:tav tm="0">
                                          <p:val>
                                            <p:strVal val="#ppt_x"/>
                                          </p:val>
                                        </p:tav>
                                        <p:tav tm="100000">
                                          <p:val>
                                            <p:strVal val="#ppt_x"/>
                                          </p:val>
                                        </p:tav>
                                      </p:tavLst>
                                    </p:anim>
                                    <p:anim calcmode="lin" valueType="num">
                                      <p:cBhvr>
                                        <p:cTn id="38" dur="1000" fill="hold"/>
                                        <p:tgtEl>
                                          <p:spTgt spid="26"/>
                                        </p:tgtEl>
                                        <p:attrNameLst>
                                          <p:attrName>ppt_y</p:attrName>
                                        </p:attrNameLst>
                                      </p:cBhvr>
                                      <p:tavLst>
                                        <p:tav tm="0">
                                          <p:val>
                                            <p:strVal val="#ppt_y+.1"/>
                                          </p:val>
                                        </p:tav>
                                        <p:tav tm="100000">
                                          <p:val>
                                            <p:strVal val="#ppt_y"/>
                                          </p:val>
                                        </p:tav>
                                      </p:tavLst>
                                    </p:anim>
                                  </p:childTnLst>
                                </p:cTn>
                              </p:par>
                              <p:par>
                                <p:cTn id="39" presetID="42" presetClass="entr" presetSubtype="0" fill="hold" grpId="0" nodeType="withEffect" nodePh="1">
                                  <p:stCondLst>
                                    <p:cond delay="0"/>
                                  </p:stCondLst>
                                  <p:endCondLst>
                                    <p:cond evt="begin" delay="0">
                                      <p:tn val="39"/>
                                    </p:cond>
                                  </p:endCondLst>
                                  <p:childTnLst>
                                    <p:set>
                                      <p:cBhvr>
                                        <p:cTn id="40" dur="1" fill="hold">
                                          <p:stCondLst>
                                            <p:cond delay="0"/>
                                          </p:stCondLst>
                                        </p:cTn>
                                        <p:tgtEl>
                                          <p:spTgt spid="17"/>
                                        </p:tgtEl>
                                        <p:attrNameLst>
                                          <p:attrName>style.visibility</p:attrName>
                                        </p:attrNameLst>
                                      </p:cBhvr>
                                      <p:to>
                                        <p:strVal val="visible"/>
                                      </p:to>
                                    </p:set>
                                    <p:animEffect transition="in" filter="fade">
                                      <p:cBhvr>
                                        <p:cTn id="41" dur="1000"/>
                                        <p:tgtEl>
                                          <p:spTgt spid="17"/>
                                        </p:tgtEl>
                                      </p:cBhvr>
                                    </p:animEffect>
                                    <p:anim calcmode="lin" valueType="num">
                                      <p:cBhvr>
                                        <p:cTn id="42" dur="1000" fill="hold"/>
                                        <p:tgtEl>
                                          <p:spTgt spid="17"/>
                                        </p:tgtEl>
                                        <p:attrNameLst>
                                          <p:attrName>ppt_x</p:attrName>
                                        </p:attrNameLst>
                                      </p:cBhvr>
                                      <p:tavLst>
                                        <p:tav tm="0">
                                          <p:val>
                                            <p:strVal val="#ppt_x"/>
                                          </p:val>
                                        </p:tav>
                                        <p:tav tm="100000">
                                          <p:val>
                                            <p:strVal val="#ppt_x"/>
                                          </p:val>
                                        </p:tav>
                                      </p:tavLst>
                                    </p:anim>
                                    <p:anim calcmode="lin" valueType="num">
                                      <p:cBhvr>
                                        <p:cTn id="43"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25" grpId="0"/>
      <p:bldP spid="26" grpId="0"/>
      <p:bldP spid="17"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612"/>
        <p:cNvGrpSpPr/>
        <p:nvPr/>
      </p:nvGrpSpPr>
      <p:grpSpPr>
        <a:xfrm>
          <a:off x="0" y="0"/>
          <a:ext cx="0" cy="0"/>
          <a:chOff x="0" y="0"/>
          <a:chExt cx="0" cy="0"/>
        </a:xfrm>
      </p:grpSpPr>
      <p:sp>
        <p:nvSpPr>
          <p:cNvPr id="1613" name="Google Shape;1613;p88"/>
          <p:cNvSpPr txBox="1">
            <a:spLocks noGrp="1"/>
          </p:cNvSpPr>
          <p:nvPr>
            <p:ph type="title"/>
          </p:nvPr>
        </p:nvSpPr>
        <p:spPr>
          <a:xfrm>
            <a:off x="2393906" y="612945"/>
            <a:ext cx="5142000" cy="515100"/>
          </a:xfrm>
          <a:prstGeom prst="rect">
            <a:avLst/>
          </a:prstGeom>
        </p:spPr>
        <p:txBody>
          <a:bodyPr spcFirstLastPara="1" wrap="square" lIns="91425" tIns="91425" rIns="91425" bIns="91425" anchor="t" anchorCtr="0">
            <a:noAutofit/>
          </a:bodyPr>
          <a:lstStyle/>
          <a:p>
            <a:pPr algn="ctr"/>
            <a:r>
              <a:rPr lang="fr-FR" b="1" dirty="0">
                <a:solidFill>
                  <a:schemeClr val="accent2"/>
                </a:solidFill>
                <a:latin typeface="Montserrat ExtraBold" panose="00000900000000000000" pitchFamily="2" charset="0"/>
              </a:rPr>
              <a:t>Tableaux de Résultats </a:t>
            </a:r>
            <a:r>
              <a:rPr lang="fr-FR" b="1" dirty="0" smtClean="0">
                <a:solidFill>
                  <a:schemeClr val="accent2"/>
                </a:solidFill>
                <a:latin typeface="Montserrat ExtraBold" panose="00000900000000000000" pitchFamily="2" charset="0"/>
              </a:rPr>
              <a:t>Obtenus</a:t>
            </a:r>
            <a:endParaRPr b="1" dirty="0">
              <a:solidFill>
                <a:schemeClr val="accent2"/>
              </a:solidFill>
              <a:latin typeface="Montserrat ExtraBold" panose="00000900000000000000" pitchFamily="2" charset="0"/>
            </a:endParaRPr>
          </a:p>
        </p:txBody>
      </p:sp>
      <p:sp>
        <p:nvSpPr>
          <p:cNvPr id="1661" name="Google Shape;1661;p88"/>
          <p:cNvSpPr/>
          <p:nvPr/>
        </p:nvSpPr>
        <p:spPr>
          <a:xfrm>
            <a:off x="492045" y="0"/>
            <a:ext cx="299744" cy="1234986"/>
          </a:xfrm>
          <a:custGeom>
            <a:avLst/>
            <a:gdLst/>
            <a:ahLst/>
            <a:cxnLst/>
            <a:rect l="l" t="t" r="r" b="b"/>
            <a:pathLst>
              <a:path w="11670" h="48082" fill="none" extrusionOk="0">
                <a:moveTo>
                  <a:pt x="11599" y="0"/>
                </a:moveTo>
                <a:lnTo>
                  <a:pt x="11670" y="21647"/>
                </a:lnTo>
                <a:lnTo>
                  <a:pt x="1" y="34388"/>
                </a:lnTo>
                <a:lnTo>
                  <a:pt x="1" y="48081"/>
                </a:lnTo>
                <a:lnTo>
                  <a:pt x="6097" y="48081"/>
                </a:lnTo>
              </a:path>
            </a:pathLst>
          </a:custGeom>
          <a:solidFill>
            <a:schemeClr val="lt1"/>
          </a:solidFill>
          <a:ln w="19050" cap="flat" cmpd="sng">
            <a:solidFill>
              <a:schemeClr val="lt1"/>
            </a:solidFill>
            <a:prstDash val="solid"/>
            <a:miter lim="23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62" name="Google Shape;1662;p88"/>
          <p:cNvGrpSpPr/>
          <p:nvPr/>
        </p:nvGrpSpPr>
        <p:grpSpPr>
          <a:xfrm>
            <a:off x="629692" y="1105264"/>
            <a:ext cx="144992" cy="269768"/>
            <a:chOff x="629692" y="1105264"/>
            <a:chExt cx="144992" cy="269768"/>
          </a:xfrm>
        </p:grpSpPr>
        <p:sp>
          <p:nvSpPr>
            <p:cNvPr id="1663" name="Google Shape;1663;p88"/>
            <p:cNvSpPr/>
            <p:nvPr/>
          </p:nvSpPr>
          <p:spPr>
            <a:xfrm>
              <a:off x="629692" y="1105264"/>
              <a:ext cx="144992" cy="135206"/>
            </a:xfrm>
            <a:custGeom>
              <a:avLst/>
              <a:gdLst/>
              <a:ahLst/>
              <a:cxnLst/>
              <a:rect l="l" t="t" r="r" b="b"/>
              <a:pathLst>
                <a:path w="5645" h="5264" fill="none" extrusionOk="0">
                  <a:moveTo>
                    <a:pt x="0" y="5264"/>
                  </a:moveTo>
                  <a:lnTo>
                    <a:pt x="5644" y="1"/>
                  </a:lnTo>
                </a:path>
              </a:pathLst>
            </a:custGeom>
            <a:solidFill>
              <a:schemeClr val="lt1"/>
            </a:solidFill>
            <a:ln w="22625" cap="flat" cmpd="sng">
              <a:solidFill>
                <a:schemeClr val="lt1"/>
              </a:solidFill>
              <a:prstDash val="solid"/>
              <a:miter lim="23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88"/>
            <p:cNvSpPr/>
            <p:nvPr/>
          </p:nvSpPr>
          <p:spPr>
            <a:xfrm>
              <a:off x="635188" y="1229450"/>
              <a:ext cx="135822" cy="145583"/>
            </a:xfrm>
            <a:custGeom>
              <a:avLst/>
              <a:gdLst/>
              <a:ahLst/>
              <a:cxnLst/>
              <a:rect l="l" t="t" r="r" b="b"/>
              <a:pathLst>
                <a:path w="5288" h="5668" fill="none" extrusionOk="0">
                  <a:moveTo>
                    <a:pt x="0" y="0"/>
                  </a:moveTo>
                  <a:lnTo>
                    <a:pt x="5287" y="5668"/>
                  </a:lnTo>
                </a:path>
              </a:pathLst>
            </a:custGeom>
            <a:solidFill>
              <a:schemeClr val="lt1"/>
            </a:solidFill>
            <a:ln w="22625" cap="flat" cmpd="sng">
              <a:solidFill>
                <a:schemeClr val="lt1"/>
              </a:solidFill>
              <a:prstDash val="solid"/>
              <a:miter lim="23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65" name="Google Shape;1665;p88">
            <a:hlinkClick r:id="rId3" action="ppaction://hlinksldjump"/>
          </p:cNvPr>
          <p:cNvSpPr/>
          <p:nvPr/>
        </p:nvSpPr>
        <p:spPr>
          <a:xfrm>
            <a:off x="662726" y="431825"/>
            <a:ext cx="254100" cy="254100"/>
          </a:xfrm>
          <a:prstGeom prst="ellipse">
            <a:avLst/>
          </a:prstGeom>
          <a:solidFill>
            <a:schemeClr val="dk1"/>
          </a:solidFill>
          <a:ln w="28575" cap="flat" cmpd="sng">
            <a:solidFill>
              <a:schemeClr val="accent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b="1">
                <a:solidFill>
                  <a:schemeClr val="lt1"/>
                </a:solidFill>
                <a:latin typeface="Montserrat"/>
                <a:ea typeface="Montserrat"/>
                <a:cs typeface="Montserrat"/>
                <a:sym typeface="Montserrat"/>
              </a:rPr>
              <a:t>T</a:t>
            </a:r>
            <a:endParaRPr sz="1600" b="1"/>
          </a:p>
        </p:txBody>
      </p:sp>
      <p:sp>
        <p:nvSpPr>
          <p:cNvPr id="1666" name="Google Shape;1666;p88">
            <a:hlinkClick r:id="" action="ppaction://noaction"/>
          </p:cNvPr>
          <p:cNvSpPr/>
          <p:nvPr/>
        </p:nvSpPr>
        <p:spPr>
          <a:xfrm>
            <a:off x="404400" y="796152"/>
            <a:ext cx="175200" cy="175200"/>
          </a:xfrm>
          <a:prstGeom prst="ellipse">
            <a:avLst/>
          </a:prstGeom>
          <a:solidFill>
            <a:schemeClr val="dk1"/>
          </a:solidFill>
          <a:ln w="28575" cap="flat" cmpd="sng">
            <a:solidFill>
              <a:schemeClr val="accent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sz="1000" b="1">
                <a:solidFill>
                  <a:schemeClr val="lt1"/>
                </a:solidFill>
                <a:latin typeface="Montserrat"/>
                <a:ea typeface="Montserrat"/>
                <a:cs typeface="Montserrat"/>
                <a:sym typeface="Montserrat"/>
              </a:rPr>
              <a:t>5</a:t>
            </a:r>
            <a:endParaRPr sz="1000"/>
          </a:p>
        </p:txBody>
      </p:sp>
      <p:sp>
        <p:nvSpPr>
          <p:cNvPr id="1667" name="Google Shape;1667;p88">
            <a:hlinkClick r:id="" action="ppaction://hlinkshowjump?jump=previousslide"/>
          </p:cNvPr>
          <p:cNvSpPr/>
          <p:nvPr/>
        </p:nvSpPr>
        <p:spPr>
          <a:xfrm rot="10800000">
            <a:off x="745722" y="1066461"/>
            <a:ext cx="88200" cy="88200"/>
          </a:xfrm>
          <a:prstGeom prst="ellipse">
            <a:avLst/>
          </a:prstGeom>
          <a:solidFill>
            <a:schemeClr val="accent2"/>
          </a:solidFill>
          <a:ln w="28575" cap="flat" cmpd="sng">
            <a:solidFill>
              <a:schemeClr val="accent2"/>
            </a:solidFill>
            <a:prstDash val="solid"/>
            <a:round/>
            <a:headEnd type="none" w="sm" len="sm"/>
            <a:tailEnd type="none" w="sm" len="sm"/>
          </a:ln>
        </p:spPr>
        <p:txBody>
          <a:bodyPr spcFirstLastPara="1" wrap="square" lIns="0" tIns="0" rIns="0" bIns="0" anchor="ctr" anchorCtr="0">
            <a:noAutofit/>
          </a:bodyPr>
          <a:lstStyle/>
          <a:p>
            <a:pPr marL="0" lvl="0" indent="0" algn="l" rtl="0">
              <a:spcBef>
                <a:spcPts val="0"/>
              </a:spcBef>
              <a:spcAft>
                <a:spcPts val="0"/>
              </a:spcAft>
              <a:buNone/>
            </a:pPr>
            <a:r>
              <a:rPr lang="en" sz="1200">
                <a:solidFill>
                  <a:schemeClr val="dk1"/>
                </a:solidFill>
                <a:latin typeface="Montserrat"/>
                <a:ea typeface="Montserrat"/>
                <a:cs typeface="Montserrat"/>
                <a:sym typeface="Montserrat"/>
              </a:rPr>
              <a:t>🠺</a:t>
            </a:r>
            <a:endParaRPr sz="1200">
              <a:solidFill>
                <a:schemeClr val="dk1"/>
              </a:solidFill>
              <a:latin typeface="Montserrat"/>
              <a:ea typeface="Montserrat"/>
              <a:cs typeface="Montserrat"/>
              <a:sym typeface="Montserrat"/>
            </a:endParaRPr>
          </a:p>
        </p:txBody>
      </p:sp>
      <p:sp>
        <p:nvSpPr>
          <p:cNvPr id="1668" name="Google Shape;1668;p88">
            <a:hlinkClick r:id="" action="ppaction://hlinkshowjump?jump=nextslide"/>
          </p:cNvPr>
          <p:cNvSpPr/>
          <p:nvPr/>
        </p:nvSpPr>
        <p:spPr>
          <a:xfrm>
            <a:off x="745525" y="1325689"/>
            <a:ext cx="88500" cy="88500"/>
          </a:xfrm>
          <a:prstGeom prst="ellipse">
            <a:avLst/>
          </a:prstGeom>
          <a:solidFill>
            <a:schemeClr val="accent2"/>
          </a:solidFill>
          <a:ln w="28575" cap="flat" cmpd="sng">
            <a:solidFill>
              <a:schemeClr val="accent2"/>
            </a:solidFill>
            <a:prstDash val="solid"/>
            <a:round/>
            <a:headEnd type="none" w="sm" len="sm"/>
            <a:tailEnd type="none" w="sm" len="sm"/>
          </a:ln>
        </p:spPr>
        <p:txBody>
          <a:bodyPr spcFirstLastPara="1" wrap="square" lIns="0" tIns="91425" rIns="91425" bIns="91425" anchor="ctr" anchorCtr="0">
            <a:noAutofit/>
          </a:bodyPr>
          <a:lstStyle/>
          <a:p>
            <a:pPr marL="0" lvl="0" indent="0" algn="l" rtl="0">
              <a:spcBef>
                <a:spcPts val="0"/>
              </a:spcBef>
              <a:spcAft>
                <a:spcPts val="0"/>
              </a:spcAft>
              <a:buNone/>
            </a:pPr>
            <a:r>
              <a:rPr lang="en" sz="1200">
                <a:solidFill>
                  <a:schemeClr val="dk1"/>
                </a:solidFill>
                <a:latin typeface="Montserrat"/>
                <a:ea typeface="Montserrat"/>
                <a:cs typeface="Montserrat"/>
                <a:sym typeface="Montserrat"/>
              </a:rPr>
              <a:t>🠺</a:t>
            </a:r>
            <a:endParaRPr sz="1200">
              <a:solidFill>
                <a:schemeClr val="dk1"/>
              </a:solidFill>
              <a:latin typeface="Montserrat"/>
              <a:ea typeface="Montserrat"/>
              <a:cs typeface="Montserrat"/>
              <a:sym typeface="Montserrat"/>
            </a:endParaRPr>
          </a:p>
        </p:txBody>
      </p:sp>
      <p:sp>
        <p:nvSpPr>
          <p:cNvPr id="17" name="Google Shape;2189;p103">
            <a:extLst>
              <a:ext uri="{FF2B5EF4-FFF2-40B4-BE49-F238E27FC236}">
                <a16:creationId xmlns:a16="http://schemas.microsoft.com/office/drawing/2014/main" xmlns="" id="{DE5DBA61-6E22-4DFF-9E79-315E8C14562A}"/>
              </a:ext>
            </a:extLst>
          </p:cNvPr>
          <p:cNvSpPr txBox="1">
            <a:spLocks/>
          </p:cNvSpPr>
          <p:nvPr/>
        </p:nvSpPr>
        <p:spPr>
          <a:xfrm>
            <a:off x="1314691" y="3209336"/>
            <a:ext cx="1826733" cy="3819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endParaRPr lang="fr-FR" dirty="0">
              <a:solidFill>
                <a:schemeClr val="bg1"/>
              </a:solidFill>
            </a:endParaRPr>
          </a:p>
        </p:txBody>
      </p:sp>
      <p:pic>
        <p:nvPicPr>
          <p:cNvPr id="2" name="Picture 1"/>
          <p:cNvPicPr>
            <a:picLocks noChangeAspect="1"/>
          </p:cNvPicPr>
          <p:nvPr/>
        </p:nvPicPr>
        <p:blipFill>
          <a:blip r:embed="rId4"/>
          <a:stretch>
            <a:fillRect/>
          </a:stretch>
        </p:blipFill>
        <p:spPr>
          <a:xfrm>
            <a:off x="3253274" y="1325689"/>
            <a:ext cx="3634756" cy="3484006"/>
          </a:xfrm>
          <a:prstGeom prst="rect">
            <a:avLst/>
          </a:prstGeom>
        </p:spPr>
      </p:pic>
    </p:spTree>
    <p:extLst>
      <p:ext uri="{BB962C8B-B14F-4D97-AF65-F5344CB8AC3E}">
        <p14:creationId xmlns:p14="http://schemas.microsoft.com/office/powerpoint/2010/main" val="145972868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nodePh="1">
                                  <p:stCondLst>
                                    <p:cond delay="0"/>
                                  </p:stCondLst>
                                  <p:endCondLst>
                                    <p:cond evt="begin" delay="0">
                                      <p:tn val="5"/>
                                    </p:cond>
                                  </p:endCondLst>
                                  <p:childTnLst>
                                    <p:set>
                                      <p:cBhvr>
                                        <p:cTn id="6" dur="1" fill="hold">
                                          <p:stCondLst>
                                            <p:cond delay="0"/>
                                          </p:stCondLst>
                                        </p:cTn>
                                        <p:tgtEl>
                                          <p:spTgt spid="17"/>
                                        </p:tgtEl>
                                        <p:attrNameLst>
                                          <p:attrName>style.visibility</p:attrName>
                                        </p:attrNameLst>
                                      </p:cBhvr>
                                      <p:to>
                                        <p:strVal val="visible"/>
                                      </p:to>
                                    </p:set>
                                    <p:animEffect transition="in" filter="fade">
                                      <p:cBhvr>
                                        <p:cTn id="7" dur="1000"/>
                                        <p:tgtEl>
                                          <p:spTgt spid="17"/>
                                        </p:tgtEl>
                                      </p:cBhvr>
                                    </p:animEffect>
                                    <p:anim calcmode="lin" valueType="num">
                                      <p:cBhvr>
                                        <p:cTn id="8" dur="1000" fill="hold"/>
                                        <p:tgtEl>
                                          <p:spTgt spid="17"/>
                                        </p:tgtEl>
                                        <p:attrNameLst>
                                          <p:attrName>ppt_x</p:attrName>
                                        </p:attrNameLst>
                                      </p:cBhvr>
                                      <p:tavLst>
                                        <p:tav tm="0">
                                          <p:val>
                                            <p:strVal val="#ppt_x"/>
                                          </p:val>
                                        </p:tav>
                                        <p:tav tm="100000">
                                          <p:val>
                                            <p:strVal val="#ppt_x"/>
                                          </p:val>
                                        </p:tav>
                                      </p:tavLst>
                                    </p:anim>
                                    <p:anim calcmode="lin" valueType="num">
                                      <p:cBhvr>
                                        <p:cTn id="9"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03"/>
        <p:cNvGrpSpPr/>
        <p:nvPr/>
      </p:nvGrpSpPr>
      <p:grpSpPr>
        <a:xfrm>
          <a:off x="0" y="0"/>
          <a:ext cx="0" cy="0"/>
          <a:chOff x="0" y="0"/>
          <a:chExt cx="0" cy="0"/>
        </a:xfrm>
      </p:grpSpPr>
      <p:sp>
        <p:nvSpPr>
          <p:cNvPr id="1204" name="Google Shape;1204;p80"/>
          <p:cNvSpPr txBox="1">
            <a:spLocks noGrp="1"/>
          </p:cNvSpPr>
          <p:nvPr>
            <p:ph type="title"/>
          </p:nvPr>
        </p:nvSpPr>
        <p:spPr>
          <a:xfrm>
            <a:off x="4275397" y="2870070"/>
            <a:ext cx="28767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FR" dirty="0"/>
              <a:t>Introduction</a:t>
            </a:r>
            <a:endParaRPr dirty="0"/>
          </a:p>
        </p:txBody>
      </p:sp>
      <p:sp>
        <p:nvSpPr>
          <p:cNvPr id="1205" name="Google Shape;1205;p80"/>
          <p:cNvSpPr txBox="1">
            <a:spLocks noGrp="1"/>
          </p:cNvSpPr>
          <p:nvPr>
            <p:ph type="title" idx="2"/>
          </p:nvPr>
        </p:nvSpPr>
        <p:spPr>
          <a:xfrm>
            <a:off x="5140560" y="1939770"/>
            <a:ext cx="2445000" cy="84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fr-FR" dirty="0"/>
              <a:t>01</a:t>
            </a:r>
            <a:endParaRPr dirty="0"/>
          </a:p>
        </p:txBody>
      </p:sp>
      <p:sp>
        <p:nvSpPr>
          <p:cNvPr id="1206" name="Google Shape;1206;p80"/>
          <p:cNvSpPr/>
          <p:nvPr/>
        </p:nvSpPr>
        <p:spPr>
          <a:xfrm>
            <a:off x="492045" y="0"/>
            <a:ext cx="299744" cy="1234986"/>
          </a:xfrm>
          <a:custGeom>
            <a:avLst/>
            <a:gdLst/>
            <a:ahLst/>
            <a:cxnLst/>
            <a:rect l="l" t="t" r="r" b="b"/>
            <a:pathLst>
              <a:path w="11670" h="48082" fill="none" extrusionOk="0">
                <a:moveTo>
                  <a:pt x="11599" y="0"/>
                </a:moveTo>
                <a:lnTo>
                  <a:pt x="11670" y="21647"/>
                </a:lnTo>
                <a:lnTo>
                  <a:pt x="1" y="34388"/>
                </a:lnTo>
                <a:lnTo>
                  <a:pt x="1" y="48081"/>
                </a:lnTo>
                <a:lnTo>
                  <a:pt x="6097" y="48081"/>
                </a:lnTo>
              </a:path>
            </a:pathLst>
          </a:custGeom>
          <a:solidFill>
            <a:schemeClr val="lt1"/>
          </a:solidFill>
          <a:ln w="19050" cap="flat" cmpd="sng">
            <a:solidFill>
              <a:schemeClr val="lt1"/>
            </a:solidFill>
            <a:prstDash val="solid"/>
            <a:miter lim="23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07" name="Google Shape;1207;p80"/>
          <p:cNvGrpSpPr/>
          <p:nvPr/>
        </p:nvGrpSpPr>
        <p:grpSpPr>
          <a:xfrm>
            <a:off x="629692" y="1105264"/>
            <a:ext cx="144992" cy="269768"/>
            <a:chOff x="629692" y="1105264"/>
            <a:chExt cx="144992" cy="269768"/>
          </a:xfrm>
        </p:grpSpPr>
        <p:sp>
          <p:nvSpPr>
            <p:cNvPr id="1208" name="Google Shape;1208;p80"/>
            <p:cNvSpPr/>
            <p:nvPr/>
          </p:nvSpPr>
          <p:spPr>
            <a:xfrm>
              <a:off x="629692" y="1105264"/>
              <a:ext cx="144992" cy="135206"/>
            </a:xfrm>
            <a:custGeom>
              <a:avLst/>
              <a:gdLst/>
              <a:ahLst/>
              <a:cxnLst/>
              <a:rect l="l" t="t" r="r" b="b"/>
              <a:pathLst>
                <a:path w="5645" h="5264" fill="none" extrusionOk="0">
                  <a:moveTo>
                    <a:pt x="0" y="5264"/>
                  </a:moveTo>
                  <a:lnTo>
                    <a:pt x="5644" y="1"/>
                  </a:lnTo>
                </a:path>
              </a:pathLst>
            </a:custGeom>
            <a:solidFill>
              <a:schemeClr val="lt1"/>
            </a:solidFill>
            <a:ln w="22625" cap="flat" cmpd="sng">
              <a:solidFill>
                <a:schemeClr val="lt1"/>
              </a:solidFill>
              <a:prstDash val="solid"/>
              <a:miter lim="23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80"/>
            <p:cNvSpPr/>
            <p:nvPr/>
          </p:nvSpPr>
          <p:spPr>
            <a:xfrm>
              <a:off x="635188" y="1229450"/>
              <a:ext cx="135822" cy="145583"/>
            </a:xfrm>
            <a:custGeom>
              <a:avLst/>
              <a:gdLst/>
              <a:ahLst/>
              <a:cxnLst/>
              <a:rect l="l" t="t" r="r" b="b"/>
              <a:pathLst>
                <a:path w="5288" h="5668" fill="none" extrusionOk="0">
                  <a:moveTo>
                    <a:pt x="0" y="0"/>
                  </a:moveTo>
                  <a:lnTo>
                    <a:pt x="5287" y="5668"/>
                  </a:lnTo>
                </a:path>
              </a:pathLst>
            </a:custGeom>
            <a:solidFill>
              <a:schemeClr val="lt1"/>
            </a:solidFill>
            <a:ln w="22625" cap="flat" cmpd="sng">
              <a:solidFill>
                <a:schemeClr val="lt1"/>
              </a:solidFill>
              <a:prstDash val="solid"/>
              <a:miter lim="23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10" name="Google Shape;1210;p80">
            <a:hlinkClick r:id="rId3" action="ppaction://hlinksldjump"/>
          </p:cNvPr>
          <p:cNvSpPr/>
          <p:nvPr/>
        </p:nvSpPr>
        <p:spPr>
          <a:xfrm>
            <a:off x="662726" y="431825"/>
            <a:ext cx="254100" cy="254100"/>
          </a:xfrm>
          <a:prstGeom prst="ellipse">
            <a:avLst/>
          </a:prstGeom>
          <a:solidFill>
            <a:schemeClr val="dk1"/>
          </a:solidFill>
          <a:ln w="28575" cap="flat" cmpd="sng">
            <a:solidFill>
              <a:schemeClr val="accent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b="1">
                <a:solidFill>
                  <a:schemeClr val="lt1"/>
                </a:solidFill>
                <a:latin typeface="Montserrat"/>
                <a:ea typeface="Montserrat"/>
                <a:cs typeface="Montserrat"/>
                <a:sym typeface="Montserrat"/>
              </a:rPr>
              <a:t>T</a:t>
            </a:r>
            <a:endParaRPr sz="1600" b="1"/>
          </a:p>
        </p:txBody>
      </p:sp>
      <p:sp>
        <p:nvSpPr>
          <p:cNvPr id="1211" name="Google Shape;1211;p80">
            <a:hlinkClick r:id="rId4" action="ppaction://hlinksldjump"/>
          </p:cNvPr>
          <p:cNvSpPr/>
          <p:nvPr/>
        </p:nvSpPr>
        <p:spPr>
          <a:xfrm>
            <a:off x="404400" y="796152"/>
            <a:ext cx="175200" cy="175200"/>
          </a:xfrm>
          <a:prstGeom prst="ellipse">
            <a:avLst/>
          </a:prstGeom>
          <a:solidFill>
            <a:schemeClr val="dk1"/>
          </a:solidFill>
          <a:ln w="28575" cap="flat" cmpd="sng">
            <a:solidFill>
              <a:schemeClr val="accent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sz="1000" b="1">
                <a:solidFill>
                  <a:schemeClr val="lt1"/>
                </a:solidFill>
                <a:latin typeface="Montserrat"/>
                <a:ea typeface="Montserrat"/>
                <a:cs typeface="Montserrat"/>
                <a:sym typeface="Montserrat"/>
              </a:rPr>
              <a:t>4</a:t>
            </a:r>
            <a:endParaRPr sz="1000"/>
          </a:p>
        </p:txBody>
      </p:sp>
      <p:sp>
        <p:nvSpPr>
          <p:cNvPr id="1212" name="Google Shape;1212;p80">
            <a:hlinkClick r:id="" action="ppaction://hlinkshowjump?jump=previousslide"/>
          </p:cNvPr>
          <p:cNvSpPr/>
          <p:nvPr/>
        </p:nvSpPr>
        <p:spPr>
          <a:xfrm rot="10800000">
            <a:off x="745722" y="1066461"/>
            <a:ext cx="88200" cy="88200"/>
          </a:xfrm>
          <a:prstGeom prst="ellipse">
            <a:avLst/>
          </a:prstGeom>
          <a:solidFill>
            <a:schemeClr val="accent2"/>
          </a:solidFill>
          <a:ln w="28575" cap="flat" cmpd="sng">
            <a:solidFill>
              <a:schemeClr val="accent2"/>
            </a:solidFill>
            <a:prstDash val="solid"/>
            <a:round/>
            <a:headEnd type="none" w="sm" len="sm"/>
            <a:tailEnd type="none" w="sm" len="sm"/>
          </a:ln>
        </p:spPr>
        <p:txBody>
          <a:bodyPr spcFirstLastPara="1" wrap="square" lIns="0" tIns="0" rIns="0" bIns="0" anchor="ctr" anchorCtr="0">
            <a:noAutofit/>
          </a:bodyPr>
          <a:lstStyle/>
          <a:p>
            <a:pPr marL="0" lvl="0" indent="0" algn="l" rtl="0">
              <a:spcBef>
                <a:spcPts val="0"/>
              </a:spcBef>
              <a:spcAft>
                <a:spcPts val="0"/>
              </a:spcAft>
              <a:buNone/>
            </a:pPr>
            <a:r>
              <a:rPr lang="en" sz="1200">
                <a:solidFill>
                  <a:schemeClr val="dk1"/>
                </a:solidFill>
                <a:latin typeface="Montserrat"/>
                <a:ea typeface="Montserrat"/>
                <a:cs typeface="Montserrat"/>
                <a:sym typeface="Montserrat"/>
              </a:rPr>
              <a:t>🠺</a:t>
            </a:r>
            <a:endParaRPr sz="1200">
              <a:solidFill>
                <a:schemeClr val="dk1"/>
              </a:solidFill>
              <a:latin typeface="Montserrat"/>
              <a:ea typeface="Montserrat"/>
              <a:cs typeface="Montserrat"/>
              <a:sym typeface="Montserrat"/>
            </a:endParaRPr>
          </a:p>
        </p:txBody>
      </p:sp>
      <p:sp>
        <p:nvSpPr>
          <p:cNvPr id="1213" name="Google Shape;1213;p80">
            <a:hlinkClick r:id="" action="ppaction://hlinkshowjump?jump=nextslide"/>
          </p:cNvPr>
          <p:cNvSpPr/>
          <p:nvPr/>
        </p:nvSpPr>
        <p:spPr>
          <a:xfrm>
            <a:off x="745525" y="1325689"/>
            <a:ext cx="88500" cy="88500"/>
          </a:xfrm>
          <a:prstGeom prst="ellipse">
            <a:avLst/>
          </a:prstGeom>
          <a:solidFill>
            <a:schemeClr val="accent2"/>
          </a:solidFill>
          <a:ln w="28575" cap="flat" cmpd="sng">
            <a:solidFill>
              <a:schemeClr val="accent2"/>
            </a:solidFill>
            <a:prstDash val="solid"/>
            <a:round/>
            <a:headEnd type="none" w="sm" len="sm"/>
            <a:tailEnd type="none" w="sm" len="sm"/>
          </a:ln>
        </p:spPr>
        <p:txBody>
          <a:bodyPr spcFirstLastPara="1" wrap="square" lIns="0" tIns="91425" rIns="91425" bIns="91425" anchor="ctr" anchorCtr="0">
            <a:noAutofit/>
          </a:bodyPr>
          <a:lstStyle/>
          <a:p>
            <a:pPr marL="0" lvl="0" indent="0" algn="l" rtl="0">
              <a:spcBef>
                <a:spcPts val="0"/>
              </a:spcBef>
              <a:spcAft>
                <a:spcPts val="0"/>
              </a:spcAft>
              <a:buNone/>
            </a:pPr>
            <a:r>
              <a:rPr lang="en" sz="1200">
                <a:solidFill>
                  <a:schemeClr val="dk1"/>
                </a:solidFill>
                <a:latin typeface="Montserrat"/>
                <a:ea typeface="Montserrat"/>
                <a:cs typeface="Montserrat"/>
                <a:sym typeface="Montserrat"/>
              </a:rPr>
              <a:t>🠺</a:t>
            </a:r>
            <a:endParaRPr sz="1200">
              <a:solidFill>
                <a:schemeClr val="dk1"/>
              </a:solidFill>
              <a:latin typeface="Montserrat"/>
              <a:ea typeface="Montserrat"/>
              <a:cs typeface="Montserrat"/>
              <a:sym typeface="Montserrat"/>
            </a:endParaRPr>
          </a:p>
        </p:txBody>
      </p:sp>
      <p:grpSp>
        <p:nvGrpSpPr>
          <p:cNvPr id="1215" name="Google Shape;1215;p80"/>
          <p:cNvGrpSpPr/>
          <p:nvPr/>
        </p:nvGrpSpPr>
        <p:grpSpPr>
          <a:xfrm>
            <a:off x="5003057" y="1753045"/>
            <a:ext cx="4246000" cy="1230900"/>
            <a:chOff x="5017125" y="796150"/>
            <a:chExt cx="4246000" cy="1230900"/>
          </a:xfrm>
        </p:grpSpPr>
        <p:sp>
          <p:nvSpPr>
            <p:cNvPr id="1216" name="Google Shape;1216;p80"/>
            <p:cNvSpPr/>
            <p:nvPr/>
          </p:nvSpPr>
          <p:spPr>
            <a:xfrm>
              <a:off x="5017125" y="796150"/>
              <a:ext cx="1230900" cy="1230900"/>
            </a:xfrm>
            <a:prstGeom prst="donut">
              <a:avLst>
                <a:gd name="adj" fmla="val 6912"/>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80"/>
            <p:cNvSpPr/>
            <p:nvPr/>
          </p:nvSpPr>
          <p:spPr>
            <a:xfrm>
              <a:off x="6192625" y="1403775"/>
              <a:ext cx="3070500" cy="885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215"/>
                                        </p:tgtEl>
                                        <p:attrNameLst>
                                          <p:attrName>style.visibility</p:attrName>
                                        </p:attrNameLst>
                                      </p:cBhvr>
                                      <p:to>
                                        <p:strVal val="visible"/>
                                      </p:to>
                                    </p:set>
                                    <p:anim calcmode="lin" valueType="num">
                                      <p:cBhvr additive="base">
                                        <p:cTn id="7" dur="1500"/>
                                        <p:tgtEl>
                                          <p:spTgt spid="1215"/>
                                        </p:tgtEl>
                                        <p:attrNameLst>
                                          <p:attrName>ppt_x</p:attrName>
                                        </p:attrNameLst>
                                      </p:cBhvr>
                                      <p:tavLst>
                                        <p:tav tm="0">
                                          <p:val>
                                            <p:strVal val="#ppt_x+1"/>
                                          </p:val>
                                        </p:tav>
                                        <p:tav tm="100000">
                                          <p:val>
                                            <p:strVal val="#ppt_x"/>
                                          </p:val>
                                        </p:tav>
                                      </p:tavLst>
                                    </p:anim>
                                  </p:childTnLst>
                                </p:cTn>
                              </p:par>
                            </p:childTnLst>
                          </p:cTn>
                        </p:par>
                        <p:par>
                          <p:cTn id="8" fill="hold">
                            <p:stCondLst>
                              <p:cond delay="1500"/>
                            </p:stCondLst>
                            <p:childTnLst>
                              <p:par>
                                <p:cTn id="9" presetID="2" presetClass="entr" presetSubtype="2" fill="hold" nodeType="afterEffect">
                                  <p:stCondLst>
                                    <p:cond delay="0"/>
                                  </p:stCondLst>
                                  <p:childTnLst>
                                    <p:set>
                                      <p:cBhvr>
                                        <p:cTn id="10" dur="1" fill="hold">
                                          <p:stCondLst>
                                            <p:cond delay="0"/>
                                          </p:stCondLst>
                                        </p:cTn>
                                        <p:tgtEl>
                                          <p:spTgt spid="1205"/>
                                        </p:tgtEl>
                                        <p:attrNameLst>
                                          <p:attrName>style.visibility</p:attrName>
                                        </p:attrNameLst>
                                      </p:cBhvr>
                                      <p:to>
                                        <p:strVal val="visible"/>
                                      </p:to>
                                    </p:set>
                                    <p:anim calcmode="lin" valueType="num">
                                      <p:cBhvr additive="base">
                                        <p:cTn id="11" dur="1000"/>
                                        <p:tgtEl>
                                          <p:spTgt spid="1205"/>
                                        </p:tgtEl>
                                        <p:attrNameLst>
                                          <p:attrName>ppt_x</p:attrName>
                                        </p:attrNameLst>
                                      </p:cBhvr>
                                      <p:tavLst>
                                        <p:tav tm="0">
                                          <p:val>
                                            <p:strVal val="#ppt_x+1"/>
                                          </p:val>
                                        </p:tav>
                                        <p:tav tm="100000">
                                          <p:val>
                                            <p:strVal val="#ppt_x"/>
                                          </p:val>
                                        </p:tav>
                                      </p:tavLst>
                                    </p:anim>
                                  </p:childTnLst>
                                </p:cTn>
                              </p:par>
                            </p:childTnLst>
                          </p:cTn>
                        </p:par>
                        <p:par>
                          <p:cTn id="12" fill="hold">
                            <p:stCondLst>
                              <p:cond delay="2500"/>
                            </p:stCondLst>
                            <p:childTnLst>
                              <p:par>
                                <p:cTn id="13" presetID="2" presetClass="entr" presetSubtype="4" fill="hold" grpId="0" nodeType="afterEffect">
                                  <p:stCondLst>
                                    <p:cond delay="0"/>
                                  </p:stCondLst>
                                  <p:childTnLst>
                                    <p:set>
                                      <p:cBhvr>
                                        <p:cTn id="14" dur="1" fill="hold">
                                          <p:stCondLst>
                                            <p:cond delay="0"/>
                                          </p:stCondLst>
                                        </p:cTn>
                                        <p:tgtEl>
                                          <p:spTgt spid="1204"/>
                                        </p:tgtEl>
                                        <p:attrNameLst>
                                          <p:attrName>style.visibility</p:attrName>
                                        </p:attrNameLst>
                                      </p:cBhvr>
                                      <p:to>
                                        <p:strVal val="visible"/>
                                      </p:to>
                                    </p:set>
                                    <p:anim calcmode="lin" valueType="num">
                                      <p:cBhvr additive="base">
                                        <p:cTn id="15" dur="500" fill="hold"/>
                                        <p:tgtEl>
                                          <p:spTgt spid="1204"/>
                                        </p:tgtEl>
                                        <p:attrNameLst>
                                          <p:attrName>ppt_x</p:attrName>
                                        </p:attrNameLst>
                                      </p:cBhvr>
                                      <p:tavLst>
                                        <p:tav tm="0">
                                          <p:val>
                                            <p:strVal val="#ppt_x"/>
                                          </p:val>
                                        </p:tav>
                                        <p:tav tm="100000">
                                          <p:val>
                                            <p:strVal val="#ppt_x"/>
                                          </p:val>
                                        </p:tav>
                                      </p:tavLst>
                                    </p:anim>
                                    <p:anim calcmode="lin" valueType="num">
                                      <p:cBhvr additive="base">
                                        <p:cTn id="16" dur="500" fill="hold"/>
                                        <p:tgtEl>
                                          <p:spTgt spid="120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04"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190"/>
        <p:cNvGrpSpPr/>
        <p:nvPr/>
      </p:nvGrpSpPr>
      <p:grpSpPr>
        <a:xfrm>
          <a:off x="0" y="0"/>
          <a:ext cx="0" cy="0"/>
          <a:chOff x="0" y="0"/>
          <a:chExt cx="0" cy="0"/>
        </a:xfrm>
      </p:grpSpPr>
      <p:sp>
        <p:nvSpPr>
          <p:cNvPr id="1191" name="Google Shape;1191;p79"/>
          <p:cNvSpPr txBox="1">
            <a:spLocks noGrp="1"/>
          </p:cNvSpPr>
          <p:nvPr>
            <p:ph type="title"/>
          </p:nvPr>
        </p:nvSpPr>
        <p:spPr>
          <a:xfrm>
            <a:off x="115576" y="1963964"/>
            <a:ext cx="8732776" cy="139177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6000" dirty="0">
                <a:solidFill>
                  <a:schemeClr val="accent2"/>
                </a:solidFill>
              </a:rPr>
              <a:t>Merci </a:t>
            </a:r>
            <a:r>
              <a:rPr lang="en" sz="6000" dirty="0">
                <a:solidFill>
                  <a:schemeClr val="bg1"/>
                </a:solidFill>
              </a:rPr>
              <a:t>pour votre attention </a:t>
            </a:r>
            <a:r>
              <a:rPr lang="en" sz="6000" dirty="0">
                <a:solidFill>
                  <a:schemeClr val="accent2"/>
                </a:solidFill>
              </a:rPr>
              <a:t>!</a:t>
            </a:r>
            <a:endParaRPr sz="6000" dirty="0">
              <a:solidFill>
                <a:schemeClr val="accent2"/>
              </a:solidFill>
            </a:endParaRPr>
          </a:p>
        </p:txBody>
      </p:sp>
      <p:sp>
        <p:nvSpPr>
          <p:cNvPr id="1192" name="Google Shape;1192;p79"/>
          <p:cNvSpPr/>
          <p:nvPr/>
        </p:nvSpPr>
        <p:spPr>
          <a:xfrm>
            <a:off x="492045" y="0"/>
            <a:ext cx="299744" cy="1234986"/>
          </a:xfrm>
          <a:custGeom>
            <a:avLst/>
            <a:gdLst/>
            <a:ahLst/>
            <a:cxnLst/>
            <a:rect l="l" t="t" r="r" b="b"/>
            <a:pathLst>
              <a:path w="11670" h="48082" fill="none" extrusionOk="0">
                <a:moveTo>
                  <a:pt x="11599" y="0"/>
                </a:moveTo>
                <a:lnTo>
                  <a:pt x="11670" y="21647"/>
                </a:lnTo>
                <a:lnTo>
                  <a:pt x="1" y="34388"/>
                </a:lnTo>
                <a:lnTo>
                  <a:pt x="1" y="48081"/>
                </a:lnTo>
                <a:lnTo>
                  <a:pt x="6097" y="48081"/>
                </a:lnTo>
              </a:path>
            </a:pathLst>
          </a:custGeom>
          <a:solidFill>
            <a:schemeClr val="lt1"/>
          </a:solidFill>
          <a:ln w="19050" cap="flat" cmpd="sng">
            <a:solidFill>
              <a:schemeClr val="lt1"/>
            </a:solidFill>
            <a:prstDash val="solid"/>
            <a:miter lim="23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93" name="Google Shape;1193;p79"/>
          <p:cNvGrpSpPr/>
          <p:nvPr/>
        </p:nvGrpSpPr>
        <p:grpSpPr>
          <a:xfrm>
            <a:off x="629692" y="1105264"/>
            <a:ext cx="144992" cy="269768"/>
            <a:chOff x="629692" y="1105264"/>
            <a:chExt cx="144992" cy="269768"/>
          </a:xfrm>
        </p:grpSpPr>
        <p:sp>
          <p:nvSpPr>
            <p:cNvPr id="1194" name="Google Shape;1194;p79"/>
            <p:cNvSpPr/>
            <p:nvPr/>
          </p:nvSpPr>
          <p:spPr>
            <a:xfrm>
              <a:off x="629692" y="1105264"/>
              <a:ext cx="144992" cy="135206"/>
            </a:xfrm>
            <a:custGeom>
              <a:avLst/>
              <a:gdLst/>
              <a:ahLst/>
              <a:cxnLst/>
              <a:rect l="l" t="t" r="r" b="b"/>
              <a:pathLst>
                <a:path w="5645" h="5264" fill="none" extrusionOk="0">
                  <a:moveTo>
                    <a:pt x="0" y="5264"/>
                  </a:moveTo>
                  <a:lnTo>
                    <a:pt x="5644" y="1"/>
                  </a:lnTo>
                </a:path>
              </a:pathLst>
            </a:custGeom>
            <a:solidFill>
              <a:schemeClr val="lt1"/>
            </a:solidFill>
            <a:ln w="22625" cap="flat" cmpd="sng">
              <a:solidFill>
                <a:schemeClr val="lt1"/>
              </a:solidFill>
              <a:prstDash val="solid"/>
              <a:miter lim="23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79"/>
            <p:cNvSpPr/>
            <p:nvPr/>
          </p:nvSpPr>
          <p:spPr>
            <a:xfrm>
              <a:off x="635188" y="1229450"/>
              <a:ext cx="135822" cy="145583"/>
            </a:xfrm>
            <a:custGeom>
              <a:avLst/>
              <a:gdLst/>
              <a:ahLst/>
              <a:cxnLst/>
              <a:rect l="l" t="t" r="r" b="b"/>
              <a:pathLst>
                <a:path w="5288" h="5668" fill="none" extrusionOk="0">
                  <a:moveTo>
                    <a:pt x="0" y="0"/>
                  </a:moveTo>
                  <a:lnTo>
                    <a:pt x="5287" y="5668"/>
                  </a:lnTo>
                </a:path>
              </a:pathLst>
            </a:custGeom>
            <a:solidFill>
              <a:schemeClr val="lt1"/>
            </a:solidFill>
            <a:ln w="22625" cap="flat" cmpd="sng">
              <a:solidFill>
                <a:schemeClr val="lt1"/>
              </a:solidFill>
              <a:prstDash val="solid"/>
              <a:miter lim="23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96" name="Google Shape;1196;p79">
            <a:hlinkClick r:id="rId3" action="ppaction://hlinksldjump"/>
          </p:cNvPr>
          <p:cNvSpPr/>
          <p:nvPr/>
        </p:nvSpPr>
        <p:spPr>
          <a:xfrm>
            <a:off x="662726" y="431825"/>
            <a:ext cx="254100" cy="254100"/>
          </a:xfrm>
          <a:prstGeom prst="ellipse">
            <a:avLst/>
          </a:prstGeom>
          <a:solidFill>
            <a:schemeClr val="dk2"/>
          </a:solidFill>
          <a:ln w="28575" cap="flat" cmpd="sng">
            <a:solidFill>
              <a:schemeClr val="accent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b="1">
                <a:solidFill>
                  <a:schemeClr val="lt1"/>
                </a:solidFill>
                <a:latin typeface="Montserrat"/>
                <a:ea typeface="Montserrat"/>
                <a:cs typeface="Montserrat"/>
                <a:sym typeface="Montserrat"/>
              </a:rPr>
              <a:t>T</a:t>
            </a:r>
            <a:endParaRPr sz="1600" b="1"/>
          </a:p>
        </p:txBody>
      </p:sp>
      <p:sp>
        <p:nvSpPr>
          <p:cNvPr id="1197" name="Google Shape;1197;p79">
            <a:hlinkClick r:id="" action="ppaction://noaction"/>
          </p:cNvPr>
          <p:cNvSpPr/>
          <p:nvPr/>
        </p:nvSpPr>
        <p:spPr>
          <a:xfrm>
            <a:off x="404400" y="796152"/>
            <a:ext cx="175200" cy="175200"/>
          </a:xfrm>
          <a:prstGeom prst="ellipse">
            <a:avLst/>
          </a:prstGeom>
          <a:solidFill>
            <a:schemeClr val="dk2"/>
          </a:solidFill>
          <a:ln w="28575" cap="flat" cmpd="sng">
            <a:solidFill>
              <a:schemeClr val="accent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sz="1000" b="1">
                <a:solidFill>
                  <a:schemeClr val="lt1"/>
                </a:solidFill>
                <a:latin typeface="Montserrat"/>
                <a:ea typeface="Montserrat"/>
                <a:cs typeface="Montserrat"/>
                <a:sym typeface="Montserrat"/>
              </a:rPr>
              <a:t>3</a:t>
            </a:r>
            <a:endParaRPr sz="1000"/>
          </a:p>
        </p:txBody>
      </p:sp>
      <p:sp>
        <p:nvSpPr>
          <p:cNvPr id="1198" name="Google Shape;1198;p79">
            <a:hlinkClick r:id="" action="ppaction://hlinkshowjump?jump=previousslide"/>
          </p:cNvPr>
          <p:cNvSpPr/>
          <p:nvPr/>
        </p:nvSpPr>
        <p:spPr>
          <a:xfrm rot="10800000">
            <a:off x="745722" y="1066461"/>
            <a:ext cx="88200" cy="88200"/>
          </a:xfrm>
          <a:prstGeom prst="ellipse">
            <a:avLst/>
          </a:prstGeom>
          <a:solidFill>
            <a:schemeClr val="accent2"/>
          </a:solidFill>
          <a:ln w="28575" cap="flat" cmpd="sng">
            <a:solidFill>
              <a:schemeClr val="accent2"/>
            </a:solidFill>
            <a:prstDash val="solid"/>
            <a:round/>
            <a:headEnd type="none" w="sm" len="sm"/>
            <a:tailEnd type="none" w="sm" len="sm"/>
          </a:ln>
        </p:spPr>
        <p:txBody>
          <a:bodyPr spcFirstLastPara="1" wrap="square" lIns="0" tIns="0" rIns="0" bIns="0" anchor="ctr" anchorCtr="0">
            <a:noAutofit/>
          </a:bodyPr>
          <a:lstStyle/>
          <a:p>
            <a:pPr marL="0" lvl="0" indent="0" algn="l" rtl="0">
              <a:spcBef>
                <a:spcPts val="0"/>
              </a:spcBef>
              <a:spcAft>
                <a:spcPts val="0"/>
              </a:spcAft>
              <a:buNone/>
            </a:pPr>
            <a:r>
              <a:rPr lang="en" sz="1200">
                <a:solidFill>
                  <a:schemeClr val="dk2"/>
                </a:solidFill>
                <a:latin typeface="Montserrat"/>
                <a:ea typeface="Montserrat"/>
                <a:cs typeface="Montserrat"/>
                <a:sym typeface="Montserrat"/>
              </a:rPr>
              <a:t>🠺</a:t>
            </a:r>
            <a:endParaRPr sz="1200">
              <a:solidFill>
                <a:schemeClr val="dk2"/>
              </a:solidFill>
              <a:latin typeface="Montserrat"/>
              <a:ea typeface="Montserrat"/>
              <a:cs typeface="Montserrat"/>
              <a:sym typeface="Montserrat"/>
            </a:endParaRPr>
          </a:p>
        </p:txBody>
      </p:sp>
      <p:sp>
        <p:nvSpPr>
          <p:cNvPr id="1199" name="Google Shape;1199;p79">
            <a:hlinkClick r:id="" action="ppaction://hlinkshowjump?jump=nextslide"/>
          </p:cNvPr>
          <p:cNvSpPr/>
          <p:nvPr/>
        </p:nvSpPr>
        <p:spPr>
          <a:xfrm>
            <a:off x="745525" y="1325689"/>
            <a:ext cx="88500" cy="88500"/>
          </a:xfrm>
          <a:prstGeom prst="ellipse">
            <a:avLst/>
          </a:prstGeom>
          <a:solidFill>
            <a:schemeClr val="accent2"/>
          </a:solidFill>
          <a:ln w="28575" cap="flat" cmpd="sng">
            <a:solidFill>
              <a:schemeClr val="accent2"/>
            </a:solidFill>
            <a:prstDash val="solid"/>
            <a:round/>
            <a:headEnd type="none" w="sm" len="sm"/>
            <a:tailEnd type="none" w="sm" len="sm"/>
          </a:ln>
        </p:spPr>
        <p:txBody>
          <a:bodyPr spcFirstLastPara="1" wrap="square" lIns="0" tIns="91425" rIns="91425" bIns="91425" anchor="ctr" anchorCtr="0">
            <a:noAutofit/>
          </a:bodyPr>
          <a:lstStyle/>
          <a:p>
            <a:pPr marL="0" lvl="0" indent="0" algn="l" rtl="0">
              <a:spcBef>
                <a:spcPts val="0"/>
              </a:spcBef>
              <a:spcAft>
                <a:spcPts val="0"/>
              </a:spcAft>
              <a:buNone/>
            </a:pPr>
            <a:r>
              <a:rPr lang="en" sz="1200">
                <a:solidFill>
                  <a:schemeClr val="dk2"/>
                </a:solidFill>
                <a:latin typeface="Montserrat"/>
                <a:ea typeface="Montserrat"/>
                <a:cs typeface="Montserrat"/>
                <a:sym typeface="Montserrat"/>
              </a:rPr>
              <a:t>🠺</a:t>
            </a:r>
            <a:endParaRPr sz="1200">
              <a:solidFill>
                <a:schemeClr val="dk2"/>
              </a:solidFill>
              <a:latin typeface="Montserrat"/>
              <a:ea typeface="Montserrat"/>
              <a:cs typeface="Montserrat"/>
              <a:sym typeface="Montserrat"/>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4" presetClass="emph" presetSubtype="0" fill="hold" grpId="0" nodeType="clickEffect">
                                  <p:stCondLst>
                                    <p:cond delay="250"/>
                                  </p:stCondLst>
                                  <p:iterate type="lt">
                                    <p:tmPct val="10000"/>
                                  </p:iterate>
                                  <p:childTnLst>
                                    <p:animMotion origin="layout" path="M 0.0 0.0 L 0.0 -0.07213" pathEditMode="relative" ptsTypes="">
                                      <p:cBhvr>
                                        <p:cTn id="6" dur="250" accel="50000" decel="50000" autoRev="1" fill="hold">
                                          <p:stCondLst>
                                            <p:cond delay="0"/>
                                          </p:stCondLst>
                                        </p:cTn>
                                        <p:tgtEl>
                                          <p:spTgt spid="1191"/>
                                        </p:tgtEl>
                                        <p:attrNameLst>
                                          <p:attrName>ppt_x</p:attrName>
                                          <p:attrName>ppt_y</p:attrName>
                                        </p:attrNameLst>
                                      </p:cBhvr>
                                    </p:animMotion>
                                    <p:animRot by="1500000">
                                      <p:cBhvr>
                                        <p:cTn id="7" dur="125" fill="hold">
                                          <p:stCondLst>
                                            <p:cond delay="0"/>
                                          </p:stCondLst>
                                        </p:cTn>
                                        <p:tgtEl>
                                          <p:spTgt spid="1191"/>
                                        </p:tgtEl>
                                        <p:attrNameLst>
                                          <p:attrName>r</p:attrName>
                                        </p:attrNameLst>
                                      </p:cBhvr>
                                    </p:animRot>
                                    <p:animRot by="-1500000">
                                      <p:cBhvr>
                                        <p:cTn id="8" dur="125" fill="hold">
                                          <p:stCondLst>
                                            <p:cond delay="125"/>
                                          </p:stCondLst>
                                        </p:cTn>
                                        <p:tgtEl>
                                          <p:spTgt spid="1191"/>
                                        </p:tgtEl>
                                        <p:attrNameLst>
                                          <p:attrName>r</p:attrName>
                                        </p:attrNameLst>
                                      </p:cBhvr>
                                    </p:animRot>
                                    <p:animRot by="-1500000">
                                      <p:cBhvr>
                                        <p:cTn id="9" dur="125" fill="hold">
                                          <p:stCondLst>
                                            <p:cond delay="250"/>
                                          </p:stCondLst>
                                        </p:cTn>
                                        <p:tgtEl>
                                          <p:spTgt spid="1191"/>
                                        </p:tgtEl>
                                        <p:attrNameLst>
                                          <p:attrName>r</p:attrName>
                                        </p:attrNameLst>
                                      </p:cBhvr>
                                    </p:animRot>
                                    <p:animRot by="1500000">
                                      <p:cBhvr>
                                        <p:cTn id="10" dur="125" fill="hold">
                                          <p:stCondLst>
                                            <p:cond delay="375"/>
                                          </p:stCondLst>
                                        </p:cTn>
                                        <p:tgtEl>
                                          <p:spTgt spid="1191"/>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62"/>
        <p:cNvGrpSpPr/>
        <p:nvPr/>
      </p:nvGrpSpPr>
      <p:grpSpPr>
        <a:xfrm>
          <a:off x="0" y="0"/>
          <a:ext cx="0" cy="0"/>
          <a:chOff x="0" y="0"/>
          <a:chExt cx="0" cy="0"/>
        </a:xfrm>
      </p:grpSpPr>
      <p:sp>
        <p:nvSpPr>
          <p:cNvPr id="571" name="Google Shape;571;p62"/>
          <p:cNvSpPr/>
          <p:nvPr/>
        </p:nvSpPr>
        <p:spPr>
          <a:xfrm>
            <a:off x="492045" y="0"/>
            <a:ext cx="299744" cy="1234986"/>
          </a:xfrm>
          <a:custGeom>
            <a:avLst/>
            <a:gdLst/>
            <a:ahLst/>
            <a:cxnLst/>
            <a:rect l="l" t="t" r="r" b="b"/>
            <a:pathLst>
              <a:path w="11670" h="48082" fill="none" extrusionOk="0">
                <a:moveTo>
                  <a:pt x="11599" y="0"/>
                </a:moveTo>
                <a:lnTo>
                  <a:pt x="11670" y="21647"/>
                </a:lnTo>
                <a:lnTo>
                  <a:pt x="1" y="34388"/>
                </a:lnTo>
                <a:lnTo>
                  <a:pt x="1" y="48081"/>
                </a:lnTo>
                <a:lnTo>
                  <a:pt x="6097" y="48081"/>
                </a:lnTo>
              </a:path>
            </a:pathLst>
          </a:custGeom>
          <a:solidFill>
            <a:schemeClr val="lt1"/>
          </a:solidFill>
          <a:ln w="19050" cap="flat" cmpd="sng">
            <a:solidFill>
              <a:schemeClr val="lt1"/>
            </a:solidFill>
            <a:prstDash val="solid"/>
            <a:miter lim="23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2" name="Google Shape;572;p62"/>
          <p:cNvGrpSpPr/>
          <p:nvPr/>
        </p:nvGrpSpPr>
        <p:grpSpPr>
          <a:xfrm>
            <a:off x="629692" y="1105264"/>
            <a:ext cx="144992" cy="269768"/>
            <a:chOff x="629692" y="1105264"/>
            <a:chExt cx="144992" cy="269768"/>
          </a:xfrm>
        </p:grpSpPr>
        <p:sp>
          <p:nvSpPr>
            <p:cNvPr id="573" name="Google Shape;573;p62"/>
            <p:cNvSpPr/>
            <p:nvPr/>
          </p:nvSpPr>
          <p:spPr>
            <a:xfrm>
              <a:off x="629692" y="1105264"/>
              <a:ext cx="144992" cy="135206"/>
            </a:xfrm>
            <a:custGeom>
              <a:avLst/>
              <a:gdLst/>
              <a:ahLst/>
              <a:cxnLst/>
              <a:rect l="l" t="t" r="r" b="b"/>
              <a:pathLst>
                <a:path w="5645" h="5264" fill="none" extrusionOk="0">
                  <a:moveTo>
                    <a:pt x="0" y="5264"/>
                  </a:moveTo>
                  <a:lnTo>
                    <a:pt x="5644" y="1"/>
                  </a:lnTo>
                </a:path>
              </a:pathLst>
            </a:custGeom>
            <a:solidFill>
              <a:schemeClr val="lt1"/>
            </a:solidFill>
            <a:ln w="22625" cap="flat" cmpd="sng">
              <a:solidFill>
                <a:schemeClr val="lt1"/>
              </a:solidFill>
              <a:prstDash val="solid"/>
              <a:miter lim="23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62"/>
            <p:cNvSpPr/>
            <p:nvPr/>
          </p:nvSpPr>
          <p:spPr>
            <a:xfrm>
              <a:off x="635188" y="1229450"/>
              <a:ext cx="135822" cy="145583"/>
            </a:xfrm>
            <a:custGeom>
              <a:avLst/>
              <a:gdLst/>
              <a:ahLst/>
              <a:cxnLst/>
              <a:rect l="l" t="t" r="r" b="b"/>
              <a:pathLst>
                <a:path w="5288" h="5668" fill="none" extrusionOk="0">
                  <a:moveTo>
                    <a:pt x="0" y="0"/>
                  </a:moveTo>
                  <a:lnTo>
                    <a:pt x="5287" y="5668"/>
                  </a:lnTo>
                </a:path>
              </a:pathLst>
            </a:custGeom>
            <a:solidFill>
              <a:schemeClr val="lt1"/>
            </a:solidFill>
            <a:ln w="22625" cap="flat" cmpd="sng">
              <a:solidFill>
                <a:schemeClr val="lt1"/>
              </a:solidFill>
              <a:prstDash val="solid"/>
              <a:miter lim="23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5" name="Google Shape;575;p62">
            <a:hlinkClick r:id="rId3" action="ppaction://hlinksldjump"/>
          </p:cNvPr>
          <p:cNvSpPr/>
          <p:nvPr/>
        </p:nvSpPr>
        <p:spPr>
          <a:xfrm>
            <a:off x="662726" y="431825"/>
            <a:ext cx="254100" cy="254100"/>
          </a:xfrm>
          <a:prstGeom prst="ellipse">
            <a:avLst/>
          </a:prstGeom>
          <a:solidFill>
            <a:schemeClr val="dk1"/>
          </a:solidFill>
          <a:ln w="28575" cap="flat" cmpd="sng">
            <a:solidFill>
              <a:schemeClr val="accent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b="1">
                <a:solidFill>
                  <a:schemeClr val="lt1"/>
                </a:solidFill>
                <a:latin typeface="Montserrat"/>
                <a:ea typeface="Montserrat"/>
                <a:cs typeface="Montserrat"/>
                <a:sym typeface="Montserrat"/>
              </a:rPr>
              <a:t>T</a:t>
            </a:r>
            <a:endParaRPr sz="1600" b="1"/>
          </a:p>
        </p:txBody>
      </p:sp>
      <p:sp>
        <p:nvSpPr>
          <p:cNvPr id="576" name="Google Shape;576;p62">
            <a:hlinkClick r:id="rId4" action="ppaction://hlinksldjump"/>
          </p:cNvPr>
          <p:cNvSpPr/>
          <p:nvPr/>
        </p:nvSpPr>
        <p:spPr>
          <a:xfrm>
            <a:off x="404400" y="796152"/>
            <a:ext cx="175200" cy="175200"/>
          </a:xfrm>
          <a:prstGeom prst="ellipse">
            <a:avLst/>
          </a:prstGeom>
          <a:solidFill>
            <a:schemeClr val="dk1"/>
          </a:solidFill>
          <a:ln w="28575" cap="flat" cmpd="sng">
            <a:solidFill>
              <a:schemeClr val="accent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sz="1000" b="1">
                <a:solidFill>
                  <a:schemeClr val="lt1"/>
                </a:solidFill>
                <a:latin typeface="Montserrat"/>
                <a:ea typeface="Montserrat"/>
                <a:cs typeface="Montserrat"/>
                <a:sym typeface="Montserrat"/>
              </a:rPr>
              <a:t>1</a:t>
            </a:r>
            <a:endParaRPr sz="1000"/>
          </a:p>
        </p:txBody>
      </p:sp>
      <p:sp>
        <p:nvSpPr>
          <p:cNvPr id="577" name="Google Shape;577;p62">
            <a:hlinkClick r:id="" action="ppaction://hlinkshowjump?jump=previousslide"/>
          </p:cNvPr>
          <p:cNvSpPr/>
          <p:nvPr/>
        </p:nvSpPr>
        <p:spPr>
          <a:xfrm rot="10800000">
            <a:off x="745722" y="1066461"/>
            <a:ext cx="88200" cy="88200"/>
          </a:xfrm>
          <a:prstGeom prst="ellipse">
            <a:avLst/>
          </a:prstGeom>
          <a:solidFill>
            <a:schemeClr val="accent2"/>
          </a:solidFill>
          <a:ln w="28575" cap="flat" cmpd="sng">
            <a:solidFill>
              <a:schemeClr val="accent2"/>
            </a:solidFill>
            <a:prstDash val="solid"/>
            <a:round/>
            <a:headEnd type="none" w="sm" len="sm"/>
            <a:tailEnd type="none" w="sm" len="sm"/>
          </a:ln>
        </p:spPr>
        <p:txBody>
          <a:bodyPr spcFirstLastPara="1" wrap="square" lIns="0" tIns="0" rIns="0" bIns="0" anchor="ctr" anchorCtr="0">
            <a:noAutofit/>
          </a:bodyPr>
          <a:lstStyle/>
          <a:p>
            <a:pPr marL="0" lvl="0" indent="0" algn="l" rtl="0">
              <a:spcBef>
                <a:spcPts val="0"/>
              </a:spcBef>
              <a:spcAft>
                <a:spcPts val="0"/>
              </a:spcAft>
              <a:buNone/>
            </a:pPr>
            <a:r>
              <a:rPr lang="en" sz="1200">
                <a:solidFill>
                  <a:schemeClr val="dk1"/>
                </a:solidFill>
                <a:latin typeface="Montserrat"/>
                <a:ea typeface="Montserrat"/>
                <a:cs typeface="Montserrat"/>
                <a:sym typeface="Montserrat"/>
              </a:rPr>
              <a:t>🠺</a:t>
            </a:r>
            <a:endParaRPr sz="1200">
              <a:solidFill>
                <a:schemeClr val="dk1"/>
              </a:solidFill>
              <a:latin typeface="Montserrat"/>
              <a:ea typeface="Montserrat"/>
              <a:cs typeface="Montserrat"/>
              <a:sym typeface="Montserrat"/>
            </a:endParaRPr>
          </a:p>
        </p:txBody>
      </p:sp>
      <p:sp>
        <p:nvSpPr>
          <p:cNvPr id="578" name="Google Shape;578;p62">
            <a:hlinkClick r:id="" action="ppaction://hlinkshowjump?jump=nextslide"/>
          </p:cNvPr>
          <p:cNvSpPr/>
          <p:nvPr/>
        </p:nvSpPr>
        <p:spPr>
          <a:xfrm>
            <a:off x="745525" y="1325689"/>
            <a:ext cx="88500" cy="88500"/>
          </a:xfrm>
          <a:prstGeom prst="ellipse">
            <a:avLst/>
          </a:prstGeom>
          <a:solidFill>
            <a:schemeClr val="accent2"/>
          </a:solidFill>
          <a:ln w="28575" cap="flat" cmpd="sng">
            <a:solidFill>
              <a:schemeClr val="accent2"/>
            </a:solidFill>
            <a:prstDash val="solid"/>
            <a:round/>
            <a:headEnd type="none" w="sm" len="sm"/>
            <a:tailEnd type="none" w="sm" len="sm"/>
          </a:ln>
        </p:spPr>
        <p:txBody>
          <a:bodyPr spcFirstLastPara="1" wrap="square" lIns="0" tIns="91425" rIns="91425" bIns="91425" anchor="ctr" anchorCtr="0">
            <a:noAutofit/>
          </a:bodyPr>
          <a:lstStyle/>
          <a:p>
            <a:pPr marL="0" lvl="0" indent="0" algn="l" rtl="0">
              <a:spcBef>
                <a:spcPts val="0"/>
              </a:spcBef>
              <a:spcAft>
                <a:spcPts val="0"/>
              </a:spcAft>
              <a:buNone/>
            </a:pPr>
            <a:r>
              <a:rPr lang="en" sz="1200">
                <a:solidFill>
                  <a:schemeClr val="dk1"/>
                </a:solidFill>
                <a:latin typeface="Montserrat"/>
                <a:ea typeface="Montserrat"/>
                <a:cs typeface="Montserrat"/>
                <a:sym typeface="Montserrat"/>
              </a:rPr>
              <a:t>🠺</a:t>
            </a:r>
            <a:endParaRPr sz="1200">
              <a:solidFill>
                <a:schemeClr val="dk1"/>
              </a:solidFill>
              <a:latin typeface="Montserrat"/>
              <a:ea typeface="Montserrat"/>
              <a:cs typeface="Montserrat"/>
              <a:sym typeface="Montserrat"/>
            </a:endParaRPr>
          </a:p>
        </p:txBody>
      </p:sp>
      <p:sp>
        <p:nvSpPr>
          <p:cNvPr id="2" name="TextBox 1"/>
          <p:cNvSpPr txBox="1"/>
          <p:nvPr/>
        </p:nvSpPr>
        <p:spPr>
          <a:xfrm>
            <a:off x="2073349" y="503351"/>
            <a:ext cx="4266896" cy="307777"/>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fr-FR" dirty="0"/>
              <a:t>Analyse et Modélisation des Données du Play Store</a:t>
            </a:r>
            <a:endParaRPr lang="fr-FR" dirty="0">
              <a:ln w="0"/>
              <a:solidFill>
                <a:schemeClr val="tx1"/>
              </a:solidFill>
              <a:effectLst>
                <a:outerShdw blurRad="38100" dist="19050" dir="2700000" algn="tl" rotWithShape="0">
                  <a:schemeClr val="dk1">
                    <a:alpha val="40000"/>
                  </a:schemeClr>
                </a:outerShdw>
              </a:effectLst>
            </a:endParaRPr>
          </a:p>
        </p:txBody>
      </p:sp>
      <p:pic>
        <p:nvPicPr>
          <p:cNvPr id="2050" name="Picture 2" descr="Csv - Icônes fichiers et dossiers gratuite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55390" y="1414189"/>
            <a:ext cx="620502" cy="62050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descr="Csv - Icônes fichiers et dossiers gratuite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55390" y="2758747"/>
            <a:ext cx="620502" cy="620502"/>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p:cNvCxnSpPr/>
          <p:nvPr/>
        </p:nvCxnSpPr>
        <p:spPr>
          <a:xfrm>
            <a:off x="7064719" y="1105264"/>
            <a:ext cx="24223" cy="2721894"/>
          </a:xfrm>
          <a:prstGeom prst="line">
            <a:avLst/>
          </a:prstGeom>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7265388" y="811128"/>
            <a:ext cx="1600505" cy="276999"/>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fr-FR" sz="1200" b="1" dirty="0"/>
              <a:t>Données Utilisées</a:t>
            </a:r>
            <a:r>
              <a:rPr lang="fr-FR" sz="1200" dirty="0"/>
              <a:t> </a:t>
            </a:r>
            <a:r>
              <a:rPr lang="fr-FR" sz="1200" dirty="0" smtClean="0"/>
              <a:t>:</a:t>
            </a:r>
            <a:endParaRPr lang="fr-FR" sz="400" dirty="0">
              <a:ln w="0"/>
              <a:solidFill>
                <a:schemeClr val="tx1"/>
              </a:solidFill>
              <a:effectLst>
                <a:outerShdw blurRad="38100" dist="19050" dir="2700000" algn="tl" rotWithShape="0">
                  <a:schemeClr val="dk1">
                    <a:alpha val="40000"/>
                  </a:schemeClr>
                </a:outerShdw>
              </a:effectLst>
            </a:endParaRPr>
          </a:p>
        </p:txBody>
      </p:sp>
      <p:sp>
        <p:nvSpPr>
          <p:cNvPr id="9" name="TextBox 8"/>
          <p:cNvSpPr txBox="1"/>
          <p:nvPr/>
        </p:nvSpPr>
        <p:spPr>
          <a:xfrm>
            <a:off x="7179930" y="2183989"/>
            <a:ext cx="1912703" cy="307777"/>
          </a:xfrm>
          <a:prstGeom prst="rect">
            <a:avLst/>
          </a:prstGeom>
          <a:noFill/>
        </p:spPr>
        <p:txBody>
          <a:bodyPr wrap="none" rtlCol="0">
            <a:spAutoFit/>
          </a:bodyPr>
          <a:lstStyle/>
          <a:p>
            <a:r>
              <a:rPr lang="fr-FR" b="1" dirty="0">
                <a:solidFill>
                  <a:schemeClr val="bg1"/>
                </a:solidFill>
              </a:rPr>
              <a:t>googleplaystore.csv</a:t>
            </a:r>
            <a:endParaRPr lang="fr-FR" dirty="0">
              <a:solidFill>
                <a:schemeClr val="bg1"/>
              </a:solidFill>
            </a:endParaRPr>
          </a:p>
        </p:txBody>
      </p:sp>
      <p:sp>
        <p:nvSpPr>
          <p:cNvPr id="26" name="TextBox 25"/>
          <p:cNvSpPr txBox="1"/>
          <p:nvPr/>
        </p:nvSpPr>
        <p:spPr>
          <a:xfrm>
            <a:off x="7349131" y="3526073"/>
            <a:ext cx="1516762" cy="261610"/>
          </a:xfrm>
          <a:prstGeom prst="rect">
            <a:avLst/>
          </a:prstGeom>
          <a:noFill/>
        </p:spPr>
        <p:txBody>
          <a:bodyPr wrap="none" rtlCol="0">
            <a:spAutoFit/>
          </a:bodyPr>
          <a:lstStyle/>
          <a:p>
            <a:r>
              <a:rPr lang="fr-FR" sz="1100" b="1" dirty="0" smtClean="0">
                <a:solidFill>
                  <a:schemeClr val="bg1"/>
                </a:solidFill>
              </a:rPr>
              <a:t>g_user_reviews.csv</a:t>
            </a:r>
            <a:endParaRPr lang="fr-FR" sz="1100" dirty="0">
              <a:solidFill>
                <a:schemeClr val="bg1"/>
              </a:solidFill>
            </a:endParaRPr>
          </a:p>
        </p:txBody>
      </p:sp>
      <p:sp>
        <p:nvSpPr>
          <p:cNvPr id="10" name="Rectangle 9"/>
          <p:cNvSpPr/>
          <p:nvPr/>
        </p:nvSpPr>
        <p:spPr>
          <a:xfrm>
            <a:off x="1361926" y="1823474"/>
            <a:ext cx="949299" cy="307777"/>
          </a:xfrm>
          <a:prstGeom prst="rect">
            <a:avLst/>
          </a:prstGeom>
        </p:spPr>
        <p:txBody>
          <a:bodyPr wrap="none">
            <a:spAutoFit/>
          </a:bodyPr>
          <a:lstStyle/>
          <a:p>
            <a:r>
              <a:rPr lang="fr-FR" b="1" dirty="0">
                <a:solidFill>
                  <a:srgbClr val="ECECEC"/>
                </a:solidFill>
                <a:latin typeface="ui-sans-serif"/>
              </a:rPr>
              <a:t>Contexte</a:t>
            </a:r>
            <a:endParaRPr lang="fr-FR" dirty="0"/>
          </a:p>
        </p:txBody>
      </p:sp>
      <p:sp>
        <p:nvSpPr>
          <p:cNvPr id="11" name="Rectangle 10"/>
          <p:cNvSpPr/>
          <p:nvPr/>
        </p:nvSpPr>
        <p:spPr>
          <a:xfrm>
            <a:off x="1123213" y="2174724"/>
            <a:ext cx="5589303" cy="830997"/>
          </a:xfrm>
          <a:prstGeom prst="rect">
            <a:avLst/>
          </a:prstGeom>
        </p:spPr>
        <p:txBody>
          <a:bodyPr wrap="square">
            <a:spAutoFit/>
          </a:bodyPr>
          <a:lstStyle/>
          <a:p>
            <a:pPr marL="171450" indent="-171450">
              <a:lnSpc>
                <a:spcPct val="200000"/>
              </a:lnSpc>
              <a:buFont typeface="Wingdings" panose="05000000000000000000" pitchFamily="2" charset="2"/>
              <a:buChar char="v"/>
            </a:pPr>
            <a:r>
              <a:rPr lang="fr-FR" sz="1200" dirty="0" smtClean="0">
                <a:solidFill>
                  <a:srgbClr val="ECECEC"/>
                </a:solidFill>
                <a:latin typeface="Sitka Heading Semibold" pitchFamily="2" charset="0"/>
              </a:rPr>
              <a:t> Analyse </a:t>
            </a:r>
            <a:r>
              <a:rPr lang="fr-FR" sz="1200" dirty="0">
                <a:solidFill>
                  <a:srgbClr val="ECECEC"/>
                </a:solidFill>
                <a:latin typeface="Sitka Heading Semibold" pitchFamily="2" charset="0"/>
              </a:rPr>
              <a:t>des données du Play Store pour aider à la sélection </a:t>
            </a:r>
            <a:r>
              <a:rPr lang="fr-FR" sz="1200" dirty="0" smtClean="0">
                <a:solidFill>
                  <a:srgbClr val="ECECEC"/>
                </a:solidFill>
                <a:latin typeface="Sitka Heading Semibold" pitchFamily="2" charset="0"/>
              </a:rPr>
              <a:t>d'applications.</a:t>
            </a:r>
          </a:p>
          <a:p>
            <a:pPr marL="171450" indent="-171450">
              <a:lnSpc>
                <a:spcPct val="200000"/>
              </a:lnSpc>
              <a:buFont typeface="Wingdings" panose="05000000000000000000" pitchFamily="2" charset="2"/>
              <a:buChar char="v"/>
            </a:pPr>
            <a:r>
              <a:rPr lang="fr-FR" sz="1200" dirty="0">
                <a:solidFill>
                  <a:srgbClr val="ECECEC"/>
                </a:solidFill>
                <a:latin typeface="Sitka Heading Semibold" pitchFamily="2" charset="0"/>
              </a:rPr>
              <a:t> Focus sur deux utilisateurs : Mme Ajmi et M. Demoli.</a:t>
            </a:r>
            <a:endParaRPr lang="fr-FR" sz="1200" dirty="0" smtClean="0">
              <a:solidFill>
                <a:srgbClr val="ECECEC"/>
              </a:solidFill>
              <a:latin typeface="Sitka Heading Semibold" pitchFamily="2" charset="0"/>
            </a:endParaRPr>
          </a:p>
        </p:txBody>
      </p:sp>
      <p:sp>
        <p:nvSpPr>
          <p:cNvPr id="12" name="Rectangle 11"/>
          <p:cNvSpPr/>
          <p:nvPr/>
        </p:nvSpPr>
        <p:spPr>
          <a:xfrm>
            <a:off x="2651255" y="852704"/>
            <a:ext cx="4572000" cy="215444"/>
          </a:xfrm>
          <a:prstGeom prst="rect">
            <a:avLst/>
          </a:prstGeom>
        </p:spPr>
        <p:txBody>
          <a:bodyPr>
            <a:spAutoFit/>
          </a:bodyPr>
          <a:lstStyle/>
          <a:p>
            <a:r>
              <a:rPr lang="fr-FR" sz="800" dirty="0">
                <a:solidFill>
                  <a:srgbClr val="ECECEC"/>
                </a:solidFill>
                <a:latin typeface="ui-sans-serif"/>
              </a:rPr>
              <a:t>Recommandation d'Applications pour Mme Ajmi et M. Demoli</a:t>
            </a:r>
            <a:endParaRPr lang="fr-FR" sz="600" dirty="0"/>
          </a:p>
        </p:txBody>
      </p:sp>
    </p:spTree>
  </p:cSld>
  <p:clrMapOvr>
    <a:masterClrMapping/>
  </p:clrMapOvr>
  <p:transition spd="slow">
    <p:push dir="u"/>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28"/>
        <p:cNvGrpSpPr/>
        <p:nvPr/>
      </p:nvGrpSpPr>
      <p:grpSpPr>
        <a:xfrm>
          <a:off x="0" y="0"/>
          <a:ext cx="0" cy="0"/>
          <a:chOff x="0" y="0"/>
          <a:chExt cx="0" cy="0"/>
        </a:xfrm>
      </p:grpSpPr>
      <p:sp>
        <p:nvSpPr>
          <p:cNvPr id="929" name="Google Shape;929;p70"/>
          <p:cNvSpPr txBox="1">
            <a:spLocks noGrp="1"/>
          </p:cNvSpPr>
          <p:nvPr>
            <p:ph type="title"/>
          </p:nvPr>
        </p:nvSpPr>
        <p:spPr>
          <a:xfrm>
            <a:off x="2067633" y="2922688"/>
            <a:ext cx="1723192" cy="841800"/>
          </a:xfrm>
          <a:prstGeom prst="rect">
            <a:avLst/>
          </a:prstGeom>
        </p:spPr>
        <p:txBody>
          <a:bodyPr spcFirstLastPara="1" wrap="square" lIns="91425" tIns="91425" rIns="91425" bIns="91425" anchor="ctr" anchorCtr="0">
            <a:noAutofit/>
          </a:bodyPr>
          <a:lstStyle/>
          <a:p>
            <a:pPr algn="l"/>
            <a:r>
              <a:rPr lang="fr-FR" sz="2400" b="1" i="0" dirty="0" smtClean="0">
                <a:solidFill>
                  <a:srgbClr val="ECECEC"/>
                </a:solidFill>
                <a:effectLst/>
                <a:latin typeface="Montserrat ExtraBold" panose="00000900000000000000" pitchFamily="2" charset="0"/>
              </a:rPr>
              <a:t>Objectif</a:t>
            </a:r>
            <a:endParaRPr lang="fr-FR" sz="2400" dirty="0">
              <a:latin typeface="Montserrat ExtraBold" panose="00000900000000000000" pitchFamily="2" charset="0"/>
            </a:endParaRPr>
          </a:p>
        </p:txBody>
      </p:sp>
      <p:sp>
        <p:nvSpPr>
          <p:cNvPr id="930" name="Google Shape;930;p70"/>
          <p:cNvSpPr txBox="1">
            <a:spLocks noGrp="1"/>
          </p:cNvSpPr>
          <p:nvPr>
            <p:ph type="title" idx="2"/>
          </p:nvPr>
        </p:nvSpPr>
        <p:spPr>
          <a:xfrm>
            <a:off x="2287906" y="1752374"/>
            <a:ext cx="2445000" cy="84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02</a:t>
            </a:r>
            <a:endParaRPr dirty="0"/>
          </a:p>
        </p:txBody>
      </p:sp>
      <p:sp>
        <p:nvSpPr>
          <p:cNvPr id="931" name="Google Shape;931;p70"/>
          <p:cNvSpPr/>
          <p:nvPr/>
        </p:nvSpPr>
        <p:spPr>
          <a:xfrm>
            <a:off x="492045" y="0"/>
            <a:ext cx="299744" cy="1234986"/>
          </a:xfrm>
          <a:custGeom>
            <a:avLst/>
            <a:gdLst/>
            <a:ahLst/>
            <a:cxnLst/>
            <a:rect l="l" t="t" r="r" b="b"/>
            <a:pathLst>
              <a:path w="11670" h="48082" fill="none" extrusionOk="0">
                <a:moveTo>
                  <a:pt x="11599" y="0"/>
                </a:moveTo>
                <a:lnTo>
                  <a:pt x="11670" y="21647"/>
                </a:lnTo>
                <a:lnTo>
                  <a:pt x="1" y="34388"/>
                </a:lnTo>
                <a:lnTo>
                  <a:pt x="1" y="48081"/>
                </a:lnTo>
                <a:lnTo>
                  <a:pt x="6097" y="48081"/>
                </a:lnTo>
              </a:path>
            </a:pathLst>
          </a:custGeom>
          <a:solidFill>
            <a:schemeClr val="lt1"/>
          </a:solidFill>
          <a:ln w="19050" cap="flat" cmpd="sng">
            <a:solidFill>
              <a:schemeClr val="lt1"/>
            </a:solidFill>
            <a:prstDash val="solid"/>
            <a:miter lim="23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2" name="Google Shape;932;p70"/>
          <p:cNvGrpSpPr/>
          <p:nvPr/>
        </p:nvGrpSpPr>
        <p:grpSpPr>
          <a:xfrm>
            <a:off x="629692" y="1105264"/>
            <a:ext cx="144992" cy="269768"/>
            <a:chOff x="629692" y="1105264"/>
            <a:chExt cx="144992" cy="269768"/>
          </a:xfrm>
        </p:grpSpPr>
        <p:sp>
          <p:nvSpPr>
            <p:cNvPr id="933" name="Google Shape;933;p70"/>
            <p:cNvSpPr/>
            <p:nvPr/>
          </p:nvSpPr>
          <p:spPr>
            <a:xfrm>
              <a:off x="629692" y="1105264"/>
              <a:ext cx="144992" cy="135206"/>
            </a:xfrm>
            <a:custGeom>
              <a:avLst/>
              <a:gdLst/>
              <a:ahLst/>
              <a:cxnLst/>
              <a:rect l="l" t="t" r="r" b="b"/>
              <a:pathLst>
                <a:path w="5645" h="5264" fill="none" extrusionOk="0">
                  <a:moveTo>
                    <a:pt x="0" y="5264"/>
                  </a:moveTo>
                  <a:lnTo>
                    <a:pt x="5644" y="1"/>
                  </a:lnTo>
                </a:path>
              </a:pathLst>
            </a:custGeom>
            <a:solidFill>
              <a:schemeClr val="lt1"/>
            </a:solidFill>
            <a:ln w="22625" cap="flat" cmpd="sng">
              <a:solidFill>
                <a:schemeClr val="lt1"/>
              </a:solidFill>
              <a:prstDash val="solid"/>
              <a:miter lim="23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70"/>
            <p:cNvSpPr/>
            <p:nvPr/>
          </p:nvSpPr>
          <p:spPr>
            <a:xfrm>
              <a:off x="635188" y="1229450"/>
              <a:ext cx="135822" cy="145583"/>
            </a:xfrm>
            <a:custGeom>
              <a:avLst/>
              <a:gdLst/>
              <a:ahLst/>
              <a:cxnLst/>
              <a:rect l="l" t="t" r="r" b="b"/>
              <a:pathLst>
                <a:path w="5288" h="5668" fill="none" extrusionOk="0">
                  <a:moveTo>
                    <a:pt x="0" y="0"/>
                  </a:moveTo>
                  <a:lnTo>
                    <a:pt x="5287" y="5668"/>
                  </a:lnTo>
                </a:path>
              </a:pathLst>
            </a:custGeom>
            <a:solidFill>
              <a:schemeClr val="lt1"/>
            </a:solidFill>
            <a:ln w="22625" cap="flat" cmpd="sng">
              <a:solidFill>
                <a:schemeClr val="lt1"/>
              </a:solidFill>
              <a:prstDash val="solid"/>
              <a:miter lim="23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5" name="Google Shape;935;p70">
            <a:hlinkClick r:id="rId3" action="ppaction://hlinksldjump"/>
          </p:cNvPr>
          <p:cNvSpPr/>
          <p:nvPr/>
        </p:nvSpPr>
        <p:spPr>
          <a:xfrm>
            <a:off x="662726" y="431825"/>
            <a:ext cx="254100" cy="254100"/>
          </a:xfrm>
          <a:prstGeom prst="ellipse">
            <a:avLst/>
          </a:prstGeom>
          <a:solidFill>
            <a:schemeClr val="dk1"/>
          </a:solidFill>
          <a:ln w="28575" cap="flat" cmpd="sng">
            <a:solidFill>
              <a:schemeClr val="accent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b="1">
                <a:solidFill>
                  <a:schemeClr val="lt1"/>
                </a:solidFill>
                <a:latin typeface="Montserrat"/>
                <a:ea typeface="Montserrat"/>
                <a:cs typeface="Montserrat"/>
                <a:sym typeface="Montserrat"/>
              </a:rPr>
              <a:t>T</a:t>
            </a:r>
            <a:endParaRPr sz="1600" b="1"/>
          </a:p>
        </p:txBody>
      </p:sp>
      <p:sp>
        <p:nvSpPr>
          <p:cNvPr id="936" name="Google Shape;936;p70">
            <a:hlinkClick r:id="rId4" action="ppaction://hlinksldjump"/>
          </p:cNvPr>
          <p:cNvSpPr/>
          <p:nvPr/>
        </p:nvSpPr>
        <p:spPr>
          <a:xfrm>
            <a:off x="404400" y="796152"/>
            <a:ext cx="175200" cy="175200"/>
          </a:xfrm>
          <a:prstGeom prst="ellipse">
            <a:avLst/>
          </a:prstGeom>
          <a:solidFill>
            <a:schemeClr val="dk1"/>
          </a:solidFill>
          <a:ln w="28575" cap="flat" cmpd="sng">
            <a:solidFill>
              <a:schemeClr val="accent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sz="1000" b="1">
                <a:solidFill>
                  <a:schemeClr val="lt1"/>
                </a:solidFill>
                <a:latin typeface="Montserrat"/>
                <a:ea typeface="Montserrat"/>
                <a:cs typeface="Montserrat"/>
                <a:sym typeface="Montserrat"/>
              </a:rPr>
              <a:t>2</a:t>
            </a:r>
            <a:endParaRPr sz="1000"/>
          </a:p>
        </p:txBody>
      </p:sp>
      <p:sp>
        <p:nvSpPr>
          <p:cNvPr id="937" name="Google Shape;937;p70">
            <a:hlinkClick r:id="" action="ppaction://hlinkshowjump?jump=previousslide"/>
          </p:cNvPr>
          <p:cNvSpPr/>
          <p:nvPr/>
        </p:nvSpPr>
        <p:spPr>
          <a:xfrm rot="10800000">
            <a:off x="745722" y="1066461"/>
            <a:ext cx="88200" cy="88200"/>
          </a:xfrm>
          <a:prstGeom prst="ellipse">
            <a:avLst/>
          </a:prstGeom>
          <a:solidFill>
            <a:schemeClr val="accent2"/>
          </a:solidFill>
          <a:ln w="28575" cap="flat" cmpd="sng">
            <a:solidFill>
              <a:schemeClr val="accent2"/>
            </a:solidFill>
            <a:prstDash val="solid"/>
            <a:round/>
            <a:headEnd type="none" w="sm" len="sm"/>
            <a:tailEnd type="none" w="sm" len="sm"/>
          </a:ln>
        </p:spPr>
        <p:txBody>
          <a:bodyPr spcFirstLastPara="1" wrap="square" lIns="0" tIns="0" rIns="0" bIns="0" anchor="ctr" anchorCtr="0">
            <a:noAutofit/>
          </a:bodyPr>
          <a:lstStyle/>
          <a:p>
            <a:pPr marL="0" lvl="0" indent="0" algn="l" rtl="0">
              <a:spcBef>
                <a:spcPts val="0"/>
              </a:spcBef>
              <a:spcAft>
                <a:spcPts val="0"/>
              </a:spcAft>
              <a:buNone/>
            </a:pPr>
            <a:r>
              <a:rPr lang="en" sz="1200">
                <a:solidFill>
                  <a:schemeClr val="dk1"/>
                </a:solidFill>
                <a:latin typeface="Montserrat"/>
                <a:ea typeface="Montserrat"/>
                <a:cs typeface="Montserrat"/>
                <a:sym typeface="Montserrat"/>
              </a:rPr>
              <a:t>🠺</a:t>
            </a:r>
            <a:endParaRPr sz="1200">
              <a:solidFill>
                <a:schemeClr val="dk1"/>
              </a:solidFill>
              <a:latin typeface="Montserrat"/>
              <a:ea typeface="Montserrat"/>
              <a:cs typeface="Montserrat"/>
              <a:sym typeface="Montserrat"/>
            </a:endParaRPr>
          </a:p>
        </p:txBody>
      </p:sp>
      <p:sp>
        <p:nvSpPr>
          <p:cNvPr id="938" name="Google Shape;938;p70">
            <a:hlinkClick r:id="" action="ppaction://hlinkshowjump?jump=nextslide"/>
          </p:cNvPr>
          <p:cNvSpPr/>
          <p:nvPr/>
        </p:nvSpPr>
        <p:spPr>
          <a:xfrm>
            <a:off x="745525" y="1325689"/>
            <a:ext cx="88500" cy="88500"/>
          </a:xfrm>
          <a:prstGeom prst="ellipse">
            <a:avLst/>
          </a:prstGeom>
          <a:solidFill>
            <a:schemeClr val="accent2"/>
          </a:solidFill>
          <a:ln w="28575" cap="flat" cmpd="sng">
            <a:solidFill>
              <a:schemeClr val="accent2"/>
            </a:solidFill>
            <a:prstDash val="solid"/>
            <a:round/>
            <a:headEnd type="none" w="sm" len="sm"/>
            <a:tailEnd type="none" w="sm" len="sm"/>
          </a:ln>
        </p:spPr>
        <p:txBody>
          <a:bodyPr spcFirstLastPara="1" wrap="square" lIns="0" tIns="91425" rIns="91425" bIns="91425" anchor="ctr" anchorCtr="0">
            <a:noAutofit/>
          </a:bodyPr>
          <a:lstStyle/>
          <a:p>
            <a:pPr marL="0" lvl="0" indent="0" algn="l" rtl="0">
              <a:spcBef>
                <a:spcPts val="0"/>
              </a:spcBef>
              <a:spcAft>
                <a:spcPts val="0"/>
              </a:spcAft>
              <a:buNone/>
            </a:pPr>
            <a:r>
              <a:rPr lang="en" sz="1200">
                <a:solidFill>
                  <a:schemeClr val="dk1"/>
                </a:solidFill>
                <a:latin typeface="Montserrat"/>
                <a:ea typeface="Montserrat"/>
                <a:cs typeface="Montserrat"/>
                <a:sym typeface="Montserrat"/>
              </a:rPr>
              <a:t>🠺</a:t>
            </a:r>
            <a:endParaRPr sz="1200">
              <a:solidFill>
                <a:schemeClr val="dk1"/>
              </a:solidFill>
              <a:latin typeface="Montserrat"/>
              <a:ea typeface="Montserrat"/>
              <a:cs typeface="Montserrat"/>
              <a:sym typeface="Montserrat"/>
            </a:endParaRPr>
          </a:p>
        </p:txBody>
      </p:sp>
      <p:grpSp>
        <p:nvGrpSpPr>
          <p:cNvPr id="940" name="Google Shape;940;p70"/>
          <p:cNvGrpSpPr/>
          <p:nvPr/>
        </p:nvGrpSpPr>
        <p:grpSpPr>
          <a:xfrm>
            <a:off x="2190715" y="-324836"/>
            <a:ext cx="1230900" cy="3127551"/>
            <a:chOff x="4707114" y="-328523"/>
            <a:chExt cx="1230900" cy="3058036"/>
          </a:xfrm>
        </p:grpSpPr>
        <p:sp>
          <p:nvSpPr>
            <p:cNvPr id="941" name="Google Shape;941;p70"/>
            <p:cNvSpPr/>
            <p:nvPr/>
          </p:nvSpPr>
          <p:spPr>
            <a:xfrm>
              <a:off x="4707114" y="1498613"/>
              <a:ext cx="1230900" cy="1230900"/>
            </a:xfrm>
            <a:prstGeom prst="donut">
              <a:avLst>
                <a:gd name="adj" fmla="val 6912"/>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2" name="Google Shape;942;p70"/>
            <p:cNvSpPr/>
            <p:nvPr/>
          </p:nvSpPr>
          <p:spPr>
            <a:xfrm rot="16200000">
              <a:off x="4394302" y="576879"/>
              <a:ext cx="1856524" cy="45719"/>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940"/>
                                        </p:tgtEl>
                                        <p:attrNameLst>
                                          <p:attrName>style.visibility</p:attrName>
                                        </p:attrNameLst>
                                      </p:cBhvr>
                                      <p:to>
                                        <p:strVal val="visible"/>
                                      </p:to>
                                    </p:set>
                                    <p:anim calcmode="lin" valueType="num">
                                      <p:cBhvr additive="base">
                                        <p:cTn id="7" dur="1500"/>
                                        <p:tgtEl>
                                          <p:spTgt spid="940"/>
                                        </p:tgtEl>
                                        <p:attrNameLst>
                                          <p:attrName>ppt_y</p:attrName>
                                        </p:attrNameLst>
                                      </p:cBhvr>
                                      <p:tavLst>
                                        <p:tav tm="0">
                                          <p:val>
                                            <p:strVal val="#ppt_y-1"/>
                                          </p:val>
                                        </p:tav>
                                        <p:tav tm="100000">
                                          <p:val>
                                            <p:strVal val="#ppt_y"/>
                                          </p:val>
                                        </p:tav>
                                      </p:tavLst>
                                    </p:anim>
                                  </p:childTnLst>
                                </p:cTn>
                              </p:par>
                            </p:childTnLst>
                          </p:cTn>
                        </p:par>
                        <p:par>
                          <p:cTn id="8" fill="hold">
                            <p:stCondLst>
                              <p:cond delay="1500"/>
                            </p:stCondLst>
                            <p:childTnLst>
                              <p:par>
                                <p:cTn id="9" presetID="2" presetClass="entr" presetSubtype="1" fill="hold" nodeType="afterEffect">
                                  <p:stCondLst>
                                    <p:cond delay="0"/>
                                  </p:stCondLst>
                                  <p:childTnLst>
                                    <p:set>
                                      <p:cBhvr>
                                        <p:cTn id="10" dur="1" fill="hold">
                                          <p:stCondLst>
                                            <p:cond delay="0"/>
                                          </p:stCondLst>
                                        </p:cTn>
                                        <p:tgtEl>
                                          <p:spTgt spid="930"/>
                                        </p:tgtEl>
                                        <p:attrNameLst>
                                          <p:attrName>style.visibility</p:attrName>
                                        </p:attrNameLst>
                                      </p:cBhvr>
                                      <p:to>
                                        <p:strVal val="visible"/>
                                      </p:to>
                                    </p:set>
                                    <p:anim calcmode="lin" valueType="num">
                                      <p:cBhvr additive="base">
                                        <p:cTn id="11" dur="1500"/>
                                        <p:tgtEl>
                                          <p:spTgt spid="930"/>
                                        </p:tgtEl>
                                        <p:attrNameLst>
                                          <p:attrName>ppt_y</p:attrName>
                                        </p:attrNameLst>
                                      </p:cBhvr>
                                      <p:tavLst>
                                        <p:tav tm="0">
                                          <p:val>
                                            <p:strVal val="#ppt_y-1"/>
                                          </p:val>
                                        </p:tav>
                                        <p:tav tm="100000">
                                          <p:val>
                                            <p:strVal val="#ppt_y"/>
                                          </p:val>
                                        </p:tav>
                                      </p:tavLst>
                                    </p:anim>
                                  </p:childTnLst>
                                </p:cTn>
                              </p:par>
                            </p:childTnLst>
                          </p:cTn>
                        </p:par>
                        <p:par>
                          <p:cTn id="12" fill="hold">
                            <p:stCondLst>
                              <p:cond delay="3000"/>
                            </p:stCondLst>
                            <p:childTnLst>
                              <p:par>
                                <p:cTn id="13" presetID="10" presetClass="entr" presetSubtype="0" fill="hold" grpId="0" nodeType="afterEffect">
                                  <p:stCondLst>
                                    <p:cond delay="0"/>
                                  </p:stCondLst>
                                  <p:childTnLst>
                                    <p:set>
                                      <p:cBhvr>
                                        <p:cTn id="14" dur="1" fill="hold">
                                          <p:stCondLst>
                                            <p:cond delay="0"/>
                                          </p:stCondLst>
                                        </p:cTn>
                                        <p:tgtEl>
                                          <p:spTgt spid="929"/>
                                        </p:tgtEl>
                                        <p:attrNameLst>
                                          <p:attrName>style.visibility</p:attrName>
                                        </p:attrNameLst>
                                      </p:cBhvr>
                                      <p:to>
                                        <p:strVal val="visible"/>
                                      </p:to>
                                    </p:set>
                                    <p:animEffect transition="in" filter="fade">
                                      <p:cBhvr>
                                        <p:cTn id="15" dur="500"/>
                                        <p:tgtEl>
                                          <p:spTgt spid="9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34"/>
        <p:cNvGrpSpPr/>
        <p:nvPr/>
      </p:nvGrpSpPr>
      <p:grpSpPr>
        <a:xfrm>
          <a:off x="0" y="0"/>
          <a:ext cx="0" cy="0"/>
          <a:chOff x="0" y="0"/>
          <a:chExt cx="0" cy="0"/>
        </a:xfrm>
      </p:grpSpPr>
      <p:sp>
        <p:nvSpPr>
          <p:cNvPr id="536" name="Google Shape;536;p61"/>
          <p:cNvSpPr txBox="1">
            <a:spLocks noGrp="1"/>
          </p:cNvSpPr>
          <p:nvPr>
            <p:ph type="title"/>
          </p:nvPr>
        </p:nvSpPr>
        <p:spPr>
          <a:xfrm>
            <a:off x="1650647" y="776811"/>
            <a:ext cx="2189833" cy="755700"/>
          </a:xfrm>
          <a:prstGeom prst="rect">
            <a:avLst/>
          </a:prstGeom>
        </p:spPr>
        <p:txBody>
          <a:bodyPr spcFirstLastPara="1" wrap="square" lIns="91425" tIns="91425" rIns="91425" bIns="91425" anchor="ctr" anchorCtr="0">
            <a:noAutofit/>
          </a:bodyPr>
          <a:lstStyle/>
          <a:p>
            <a:r>
              <a:rPr lang="fr-FR" b="0" i="0" dirty="0" smtClean="0">
                <a:solidFill>
                  <a:schemeClr val="accent2"/>
                </a:solidFill>
                <a:effectLst/>
                <a:latin typeface="Montserrat ExtraBold" panose="00000900000000000000" pitchFamily="2" charset="0"/>
              </a:rPr>
              <a:t>Objectifs ??</a:t>
            </a:r>
            <a:endParaRPr dirty="0"/>
          </a:p>
        </p:txBody>
      </p:sp>
      <p:sp>
        <p:nvSpPr>
          <p:cNvPr id="551" name="Google Shape;551;p61"/>
          <p:cNvSpPr/>
          <p:nvPr/>
        </p:nvSpPr>
        <p:spPr>
          <a:xfrm>
            <a:off x="492045" y="0"/>
            <a:ext cx="299744" cy="1234986"/>
          </a:xfrm>
          <a:custGeom>
            <a:avLst/>
            <a:gdLst/>
            <a:ahLst/>
            <a:cxnLst/>
            <a:rect l="l" t="t" r="r" b="b"/>
            <a:pathLst>
              <a:path w="11670" h="48082" fill="none" extrusionOk="0">
                <a:moveTo>
                  <a:pt x="11599" y="0"/>
                </a:moveTo>
                <a:lnTo>
                  <a:pt x="11670" y="21647"/>
                </a:lnTo>
                <a:lnTo>
                  <a:pt x="1" y="34388"/>
                </a:lnTo>
                <a:lnTo>
                  <a:pt x="1" y="48081"/>
                </a:lnTo>
                <a:lnTo>
                  <a:pt x="6097" y="48081"/>
                </a:lnTo>
              </a:path>
            </a:pathLst>
          </a:custGeom>
          <a:solidFill>
            <a:schemeClr val="lt1"/>
          </a:solidFill>
          <a:ln w="19050" cap="flat" cmpd="sng">
            <a:solidFill>
              <a:schemeClr val="lt1"/>
            </a:solidFill>
            <a:prstDash val="solid"/>
            <a:miter lim="23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2" name="Google Shape;552;p61"/>
          <p:cNvGrpSpPr/>
          <p:nvPr/>
        </p:nvGrpSpPr>
        <p:grpSpPr>
          <a:xfrm>
            <a:off x="629692" y="1105264"/>
            <a:ext cx="144992" cy="269768"/>
            <a:chOff x="629692" y="1105264"/>
            <a:chExt cx="144992" cy="269768"/>
          </a:xfrm>
        </p:grpSpPr>
        <p:sp>
          <p:nvSpPr>
            <p:cNvPr id="553" name="Google Shape;553;p61"/>
            <p:cNvSpPr/>
            <p:nvPr/>
          </p:nvSpPr>
          <p:spPr>
            <a:xfrm>
              <a:off x="629692" y="1105264"/>
              <a:ext cx="144992" cy="135206"/>
            </a:xfrm>
            <a:custGeom>
              <a:avLst/>
              <a:gdLst/>
              <a:ahLst/>
              <a:cxnLst/>
              <a:rect l="l" t="t" r="r" b="b"/>
              <a:pathLst>
                <a:path w="5645" h="5264" fill="none" extrusionOk="0">
                  <a:moveTo>
                    <a:pt x="0" y="5264"/>
                  </a:moveTo>
                  <a:lnTo>
                    <a:pt x="5644" y="1"/>
                  </a:lnTo>
                </a:path>
              </a:pathLst>
            </a:custGeom>
            <a:solidFill>
              <a:schemeClr val="lt1"/>
            </a:solidFill>
            <a:ln w="22625" cap="flat" cmpd="sng">
              <a:solidFill>
                <a:schemeClr val="lt1"/>
              </a:solidFill>
              <a:prstDash val="solid"/>
              <a:miter lim="23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61"/>
            <p:cNvSpPr/>
            <p:nvPr/>
          </p:nvSpPr>
          <p:spPr>
            <a:xfrm>
              <a:off x="635188" y="1229450"/>
              <a:ext cx="135822" cy="145583"/>
            </a:xfrm>
            <a:custGeom>
              <a:avLst/>
              <a:gdLst/>
              <a:ahLst/>
              <a:cxnLst/>
              <a:rect l="l" t="t" r="r" b="b"/>
              <a:pathLst>
                <a:path w="5288" h="5668" fill="none" extrusionOk="0">
                  <a:moveTo>
                    <a:pt x="0" y="0"/>
                  </a:moveTo>
                  <a:lnTo>
                    <a:pt x="5287" y="5668"/>
                  </a:lnTo>
                </a:path>
              </a:pathLst>
            </a:custGeom>
            <a:solidFill>
              <a:schemeClr val="lt1"/>
            </a:solidFill>
            <a:ln w="22625" cap="flat" cmpd="sng">
              <a:solidFill>
                <a:schemeClr val="lt1"/>
              </a:solidFill>
              <a:prstDash val="solid"/>
              <a:miter lim="23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5" name="Google Shape;555;p61">
            <a:hlinkClick r:id="rId3" action="ppaction://hlinksldjump"/>
          </p:cNvPr>
          <p:cNvSpPr/>
          <p:nvPr/>
        </p:nvSpPr>
        <p:spPr>
          <a:xfrm>
            <a:off x="662726" y="431825"/>
            <a:ext cx="254100" cy="254100"/>
          </a:xfrm>
          <a:prstGeom prst="ellipse">
            <a:avLst/>
          </a:prstGeom>
          <a:solidFill>
            <a:schemeClr val="dk1"/>
          </a:solidFill>
          <a:ln w="28575" cap="flat" cmpd="sng">
            <a:solidFill>
              <a:schemeClr val="accent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b="1">
                <a:solidFill>
                  <a:schemeClr val="lt1"/>
                </a:solidFill>
                <a:latin typeface="Montserrat"/>
                <a:ea typeface="Montserrat"/>
                <a:cs typeface="Montserrat"/>
                <a:sym typeface="Montserrat"/>
              </a:rPr>
              <a:t>T</a:t>
            </a:r>
            <a:endParaRPr sz="1600" b="1"/>
          </a:p>
        </p:txBody>
      </p:sp>
      <p:sp>
        <p:nvSpPr>
          <p:cNvPr id="556" name="Google Shape;556;p61">
            <a:hlinkClick r:id="rId4" action="ppaction://hlinksldjump"/>
          </p:cNvPr>
          <p:cNvSpPr/>
          <p:nvPr/>
        </p:nvSpPr>
        <p:spPr>
          <a:xfrm>
            <a:off x="404400" y="796152"/>
            <a:ext cx="175200" cy="175200"/>
          </a:xfrm>
          <a:prstGeom prst="ellipse">
            <a:avLst/>
          </a:prstGeom>
          <a:solidFill>
            <a:schemeClr val="dk1"/>
          </a:solidFill>
          <a:ln w="28575" cap="flat" cmpd="sng">
            <a:solidFill>
              <a:schemeClr val="accent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sz="1000" b="1">
                <a:solidFill>
                  <a:schemeClr val="lt1"/>
                </a:solidFill>
                <a:latin typeface="Montserrat"/>
                <a:ea typeface="Montserrat"/>
                <a:cs typeface="Montserrat"/>
                <a:sym typeface="Montserrat"/>
              </a:rPr>
              <a:t>1</a:t>
            </a:r>
            <a:endParaRPr sz="1000"/>
          </a:p>
        </p:txBody>
      </p:sp>
      <p:sp>
        <p:nvSpPr>
          <p:cNvPr id="557" name="Google Shape;557;p61">
            <a:hlinkClick r:id="" action="ppaction://hlinkshowjump?jump=previousslide"/>
          </p:cNvPr>
          <p:cNvSpPr/>
          <p:nvPr/>
        </p:nvSpPr>
        <p:spPr>
          <a:xfrm rot="10800000">
            <a:off x="745722" y="1066461"/>
            <a:ext cx="88200" cy="88200"/>
          </a:xfrm>
          <a:prstGeom prst="ellipse">
            <a:avLst/>
          </a:prstGeom>
          <a:solidFill>
            <a:schemeClr val="accent2"/>
          </a:solidFill>
          <a:ln w="28575" cap="flat" cmpd="sng">
            <a:solidFill>
              <a:schemeClr val="accent2"/>
            </a:solidFill>
            <a:prstDash val="solid"/>
            <a:round/>
            <a:headEnd type="none" w="sm" len="sm"/>
            <a:tailEnd type="none" w="sm" len="sm"/>
          </a:ln>
        </p:spPr>
        <p:txBody>
          <a:bodyPr spcFirstLastPara="1" wrap="square" lIns="0" tIns="0" rIns="0" bIns="0" anchor="ctr" anchorCtr="0">
            <a:noAutofit/>
          </a:bodyPr>
          <a:lstStyle/>
          <a:p>
            <a:pPr marL="0" lvl="0" indent="0" algn="l" rtl="0">
              <a:spcBef>
                <a:spcPts val="0"/>
              </a:spcBef>
              <a:spcAft>
                <a:spcPts val="0"/>
              </a:spcAft>
              <a:buNone/>
            </a:pPr>
            <a:r>
              <a:rPr lang="en" sz="1200">
                <a:solidFill>
                  <a:schemeClr val="dk1"/>
                </a:solidFill>
                <a:latin typeface="Montserrat"/>
                <a:ea typeface="Montserrat"/>
                <a:cs typeface="Montserrat"/>
                <a:sym typeface="Montserrat"/>
              </a:rPr>
              <a:t>🠺</a:t>
            </a:r>
            <a:endParaRPr sz="1200">
              <a:solidFill>
                <a:schemeClr val="dk1"/>
              </a:solidFill>
              <a:latin typeface="Montserrat"/>
              <a:ea typeface="Montserrat"/>
              <a:cs typeface="Montserrat"/>
              <a:sym typeface="Montserrat"/>
            </a:endParaRPr>
          </a:p>
        </p:txBody>
      </p:sp>
      <p:sp>
        <p:nvSpPr>
          <p:cNvPr id="558" name="Google Shape;558;p61">
            <a:hlinkClick r:id="" action="ppaction://hlinkshowjump?jump=nextslide"/>
          </p:cNvPr>
          <p:cNvSpPr/>
          <p:nvPr/>
        </p:nvSpPr>
        <p:spPr>
          <a:xfrm>
            <a:off x="745525" y="1325689"/>
            <a:ext cx="88500" cy="88500"/>
          </a:xfrm>
          <a:prstGeom prst="ellipse">
            <a:avLst/>
          </a:prstGeom>
          <a:solidFill>
            <a:schemeClr val="accent2"/>
          </a:solidFill>
          <a:ln w="28575" cap="flat" cmpd="sng">
            <a:solidFill>
              <a:schemeClr val="accent2"/>
            </a:solidFill>
            <a:prstDash val="solid"/>
            <a:round/>
            <a:headEnd type="none" w="sm" len="sm"/>
            <a:tailEnd type="none" w="sm" len="sm"/>
          </a:ln>
        </p:spPr>
        <p:txBody>
          <a:bodyPr spcFirstLastPara="1" wrap="square" lIns="0" tIns="91425" rIns="91425" bIns="91425" anchor="ctr" anchorCtr="0">
            <a:noAutofit/>
          </a:bodyPr>
          <a:lstStyle/>
          <a:p>
            <a:pPr marL="0" lvl="0" indent="0" algn="l" rtl="0">
              <a:spcBef>
                <a:spcPts val="0"/>
              </a:spcBef>
              <a:spcAft>
                <a:spcPts val="0"/>
              </a:spcAft>
              <a:buNone/>
            </a:pPr>
            <a:r>
              <a:rPr lang="en" sz="1200">
                <a:solidFill>
                  <a:schemeClr val="dk1"/>
                </a:solidFill>
                <a:latin typeface="Montserrat"/>
                <a:ea typeface="Montserrat"/>
                <a:cs typeface="Montserrat"/>
                <a:sym typeface="Montserrat"/>
              </a:rPr>
              <a:t>🠺</a:t>
            </a:r>
            <a:endParaRPr sz="1200">
              <a:solidFill>
                <a:schemeClr val="dk1"/>
              </a:solidFill>
              <a:latin typeface="Montserrat"/>
              <a:ea typeface="Montserrat"/>
              <a:cs typeface="Montserrat"/>
              <a:sym typeface="Montserrat"/>
            </a:endParaRPr>
          </a:p>
        </p:txBody>
      </p:sp>
      <p:grpSp>
        <p:nvGrpSpPr>
          <p:cNvPr id="12" name="Group 11"/>
          <p:cNvGrpSpPr/>
          <p:nvPr/>
        </p:nvGrpSpPr>
        <p:grpSpPr>
          <a:xfrm>
            <a:off x="5163312" y="1596984"/>
            <a:ext cx="2214659" cy="1568975"/>
            <a:chOff x="5352288" y="1302241"/>
            <a:chExt cx="2214659" cy="1568975"/>
          </a:xfrm>
        </p:grpSpPr>
        <p:pic>
          <p:nvPicPr>
            <p:cNvPr id="3078" name="Picture 6" descr="Femmes PNG Images Transparent Téléchargement Gratuit | PNGMar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5652945" y="1388208"/>
              <a:ext cx="459900" cy="459900"/>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descr="Homme - Icônes formes et symboles gratuites"/>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60994" y="1386547"/>
              <a:ext cx="454025" cy="454025"/>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Connector 4"/>
            <p:cNvCxnSpPr/>
            <p:nvPr/>
          </p:nvCxnSpPr>
          <p:spPr>
            <a:xfrm>
              <a:off x="6336919" y="1302241"/>
              <a:ext cx="0" cy="1568975"/>
            </a:xfrm>
            <a:prstGeom prst="line">
              <a:avLst/>
            </a:prstGeom>
          </p:spPr>
          <p:style>
            <a:lnRef idx="1">
              <a:schemeClr val="accent1"/>
            </a:lnRef>
            <a:fillRef idx="0">
              <a:schemeClr val="accent1"/>
            </a:fillRef>
            <a:effectRef idx="0">
              <a:schemeClr val="accent1"/>
            </a:effectRef>
            <a:fontRef idx="minor">
              <a:schemeClr val="tx1"/>
            </a:fontRef>
          </p:style>
        </p:cxnSp>
        <p:sp>
          <p:nvSpPr>
            <p:cNvPr id="6" name="Rectangle 5"/>
            <p:cNvSpPr/>
            <p:nvPr/>
          </p:nvSpPr>
          <p:spPr>
            <a:xfrm>
              <a:off x="5499965" y="1850680"/>
              <a:ext cx="761747" cy="253916"/>
            </a:xfrm>
            <a:prstGeom prst="rect">
              <a:avLst/>
            </a:prstGeom>
          </p:spPr>
          <p:txBody>
            <a:bodyPr wrap="none">
              <a:spAutoFit/>
            </a:bodyPr>
            <a:lstStyle/>
            <a:p>
              <a:r>
                <a:rPr lang="fr-FR" sz="1050" dirty="0">
                  <a:solidFill>
                    <a:srgbClr val="ECECEC"/>
                  </a:solidFill>
                  <a:latin typeface="Sitka Heading" pitchFamily="2" charset="0"/>
                </a:rPr>
                <a:t>Mme </a:t>
              </a:r>
              <a:r>
                <a:rPr lang="fr-FR" sz="1050" dirty="0" smtClean="0">
                  <a:solidFill>
                    <a:srgbClr val="ECECEC"/>
                  </a:solidFill>
                  <a:latin typeface="Sitka Heading" pitchFamily="2" charset="0"/>
                </a:rPr>
                <a:t>Ajmi</a:t>
              </a:r>
              <a:endParaRPr lang="fr-FR" sz="1050" dirty="0">
                <a:latin typeface="Sitka Heading" pitchFamily="2" charset="0"/>
              </a:endParaRPr>
            </a:p>
          </p:txBody>
        </p:sp>
        <p:sp>
          <p:nvSpPr>
            <p:cNvPr id="7" name="Rectangle 6"/>
            <p:cNvSpPr/>
            <p:nvPr/>
          </p:nvSpPr>
          <p:spPr>
            <a:xfrm>
              <a:off x="6414692" y="1848108"/>
              <a:ext cx="785793" cy="261610"/>
            </a:xfrm>
            <a:prstGeom prst="rect">
              <a:avLst/>
            </a:prstGeom>
          </p:spPr>
          <p:txBody>
            <a:bodyPr wrap="none">
              <a:spAutoFit/>
            </a:bodyPr>
            <a:lstStyle/>
            <a:p>
              <a:r>
                <a:rPr lang="fr-FR" sz="1100" dirty="0">
                  <a:solidFill>
                    <a:srgbClr val="ECECEC"/>
                  </a:solidFill>
                  <a:latin typeface="Sitka Heading" pitchFamily="2" charset="0"/>
                </a:rPr>
                <a:t>M. Demoli</a:t>
              </a:r>
              <a:endParaRPr lang="fr-FR" sz="1100" dirty="0">
                <a:latin typeface="Sitka Heading" pitchFamily="2" charset="0"/>
              </a:endParaRPr>
            </a:p>
          </p:txBody>
        </p:sp>
        <p:cxnSp>
          <p:nvCxnSpPr>
            <p:cNvPr id="9" name="Straight Connector 8"/>
            <p:cNvCxnSpPr/>
            <p:nvPr/>
          </p:nvCxnSpPr>
          <p:spPr>
            <a:xfrm>
              <a:off x="5352288" y="2194560"/>
              <a:ext cx="2042160" cy="24384"/>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5529426" y="2294438"/>
              <a:ext cx="694421" cy="261610"/>
            </a:xfrm>
            <a:prstGeom prst="rect">
              <a:avLst/>
            </a:prstGeom>
          </p:spPr>
          <p:txBody>
            <a:bodyPr wrap="none">
              <a:spAutoFit/>
            </a:bodyPr>
            <a:lstStyle/>
            <a:p>
              <a:r>
                <a:rPr lang="fr-FR" sz="1100" dirty="0">
                  <a:solidFill>
                    <a:srgbClr val="ECECEC"/>
                  </a:solidFill>
                  <a:latin typeface="Sitka Subheading" pitchFamily="2" charset="0"/>
                </a:rPr>
                <a:t>FAMILY</a:t>
              </a:r>
              <a:endParaRPr lang="fr-FR" sz="1100" dirty="0">
                <a:latin typeface="Sitka Subheading" pitchFamily="2" charset="0"/>
              </a:endParaRPr>
            </a:p>
          </p:txBody>
        </p:sp>
        <p:sp>
          <p:nvSpPr>
            <p:cNvPr id="11" name="Rectangle 10"/>
            <p:cNvSpPr/>
            <p:nvPr/>
          </p:nvSpPr>
          <p:spPr>
            <a:xfrm>
              <a:off x="5417342" y="2548987"/>
              <a:ext cx="881973" cy="276999"/>
            </a:xfrm>
            <a:prstGeom prst="rect">
              <a:avLst/>
            </a:prstGeom>
          </p:spPr>
          <p:txBody>
            <a:bodyPr wrap="none">
              <a:spAutoFit/>
            </a:bodyPr>
            <a:lstStyle/>
            <a:p>
              <a:r>
                <a:rPr lang="fr-FR" sz="1200" dirty="0">
                  <a:solidFill>
                    <a:srgbClr val="ECECEC"/>
                  </a:solidFill>
                  <a:latin typeface="Sitka Subheading" pitchFamily="2" charset="0"/>
                </a:rPr>
                <a:t>BUSINESS</a:t>
              </a:r>
              <a:endParaRPr lang="fr-FR" dirty="0">
                <a:latin typeface="Sitka Subheading" pitchFamily="2" charset="0"/>
              </a:endParaRPr>
            </a:p>
          </p:txBody>
        </p:sp>
        <p:sp>
          <p:nvSpPr>
            <p:cNvPr id="35" name="Rectangle 34"/>
            <p:cNvSpPr/>
            <p:nvPr/>
          </p:nvSpPr>
          <p:spPr>
            <a:xfrm>
              <a:off x="6594207" y="2318320"/>
              <a:ext cx="614271" cy="261610"/>
            </a:xfrm>
            <a:prstGeom prst="rect">
              <a:avLst/>
            </a:prstGeom>
          </p:spPr>
          <p:txBody>
            <a:bodyPr wrap="none">
              <a:spAutoFit/>
            </a:bodyPr>
            <a:lstStyle/>
            <a:p>
              <a:r>
                <a:rPr lang="fr-FR" sz="1100" dirty="0">
                  <a:solidFill>
                    <a:srgbClr val="ECECEC"/>
                  </a:solidFill>
                  <a:latin typeface="Sitka Subheading" pitchFamily="2" charset="0"/>
                </a:rPr>
                <a:t>TOOLS</a:t>
              </a:r>
              <a:endParaRPr lang="fr-FR" sz="1100" dirty="0">
                <a:latin typeface="Sitka Subheading" pitchFamily="2" charset="0"/>
              </a:endParaRPr>
            </a:p>
          </p:txBody>
        </p:sp>
        <p:sp>
          <p:nvSpPr>
            <p:cNvPr id="36" name="Rectangle 35"/>
            <p:cNvSpPr/>
            <p:nvPr/>
          </p:nvSpPr>
          <p:spPr>
            <a:xfrm>
              <a:off x="6407655" y="2548987"/>
              <a:ext cx="1159292" cy="261610"/>
            </a:xfrm>
            <a:prstGeom prst="rect">
              <a:avLst/>
            </a:prstGeom>
          </p:spPr>
          <p:txBody>
            <a:bodyPr wrap="none">
              <a:spAutoFit/>
            </a:bodyPr>
            <a:lstStyle/>
            <a:p>
              <a:r>
                <a:rPr lang="fr-FR" sz="1100" dirty="0">
                  <a:solidFill>
                    <a:srgbClr val="ECECEC"/>
                  </a:solidFill>
                  <a:latin typeface="Sitka Subheading" pitchFamily="2" charset="0"/>
                </a:rPr>
                <a:t>PRODUCTIVITY</a:t>
              </a:r>
              <a:endParaRPr lang="fr-FR" sz="1200" dirty="0">
                <a:latin typeface="Sitka Subheading" pitchFamily="2" charset="0"/>
              </a:endParaRPr>
            </a:p>
          </p:txBody>
        </p:sp>
      </p:grpSp>
      <p:pic>
        <p:nvPicPr>
          <p:cNvPr id="3086" name="Picture 14" descr="Data analysis - Free business and finance icons"/>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069081" y="3846407"/>
            <a:ext cx="1094231" cy="1094231"/>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p:cNvSpPr/>
          <p:nvPr/>
        </p:nvSpPr>
        <p:spPr>
          <a:xfrm>
            <a:off x="1079696" y="2011137"/>
            <a:ext cx="3475631" cy="707886"/>
          </a:xfrm>
          <a:prstGeom prst="rect">
            <a:avLst/>
          </a:prstGeom>
        </p:spPr>
        <p:txBody>
          <a:bodyPr wrap="none">
            <a:spAutoFit/>
          </a:bodyPr>
          <a:lstStyle/>
          <a:p>
            <a:r>
              <a:rPr lang="fr-FR" sz="1600" dirty="0">
                <a:solidFill>
                  <a:schemeClr val="accent2"/>
                </a:solidFill>
                <a:latin typeface="Montserrat ExtraBold" panose="00000900000000000000" pitchFamily="2" charset="0"/>
                <a:ea typeface="Montserrat ExtraBold"/>
                <a:cs typeface="Montserrat ExtraBold"/>
                <a:sym typeface="Montserrat ExtraBold"/>
              </a:rPr>
              <a:t>But :</a:t>
            </a:r>
            <a:r>
              <a:rPr lang="fr-FR" sz="1200" b="1" dirty="0">
                <a:solidFill>
                  <a:srgbClr val="ECECEC"/>
                </a:solidFill>
                <a:latin typeface="Sitka Heading" pitchFamily="2" charset="0"/>
              </a:rPr>
              <a:t> </a:t>
            </a:r>
            <a:r>
              <a:rPr lang="fr-FR" sz="1200" b="1" dirty="0" smtClean="0">
                <a:solidFill>
                  <a:srgbClr val="ECECEC"/>
                </a:solidFill>
                <a:latin typeface="Sitka Heading" pitchFamily="2" charset="0"/>
              </a:rPr>
              <a:t/>
            </a:r>
            <a:br>
              <a:rPr lang="fr-FR" sz="1200" b="1" dirty="0" smtClean="0">
                <a:solidFill>
                  <a:srgbClr val="ECECEC"/>
                </a:solidFill>
                <a:latin typeface="Sitka Heading" pitchFamily="2" charset="0"/>
              </a:rPr>
            </a:br>
            <a:r>
              <a:rPr lang="fr-FR" sz="1200" dirty="0" smtClean="0">
                <a:solidFill>
                  <a:srgbClr val="ECECEC"/>
                </a:solidFill>
                <a:latin typeface="Sitka Heading" pitchFamily="2" charset="0"/>
              </a:rPr>
              <a:t>Filtrer </a:t>
            </a:r>
            <a:r>
              <a:rPr lang="fr-FR" sz="1200" dirty="0">
                <a:solidFill>
                  <a:srgbClr val="ECECEC"/>
                </a:solidFill>
                <a:latin typeface="Sitka Heading" pitchFamily="2" charset="0"/>
              </a:rPr>
              <a:t>et recommander les applications </a:t>
            </a:r>
            <a:br>
              <a:rPr lang="fr-FR" sz="1200" dirty="0">
                <a:solidFill>
                  <a:srgbClr val="ECECEC"/>
                </a:solidFill>
                <a:latin typeface="Sitka Heading" pitchFamily="2" charset="0"/>
              </a:rPr>
            </a:br>
            <a:r>
              <a:rPr lang="fr-FR" sz="1200" dirty="0" smtClean="0">
                <a:solidFill>
                  <a:srgbClr val="ECECEC"/>
                </a:solidFill>
                <a:latin typeface="Sitka Heading" pitchFamily="2" charset="0"/>
              </a:rPr>
              <a:t>en </a:t>
            </a:r>
            <a:r>
              <a:rPr lang="fr-FR" sz="1200" dirty="0">
                <a:solidFill>
                  <a:srgbClr val="ECECEC"/>
                </a:solidFill>
                <a:latin typeface="Sitka Heading" pitchFamily="2" charset="0"/>
              </a:rPr>
              <a:t>fonction des intérêts spécifiques des utilisateurs</a:t>
            </a:r>
            <a:r>
              <a:rPr lang="fr-FR" sz="1200" dirty="0" smtClean="0">
                <a:solidFill>
                  <a:srgbClr val="ECECEC"/>
                </a:solidFill>
                <a:latin typeface="Sitka Heading" pitchFamily="2" charset="0"/>
              </a:rPr>
              <a:t>.</a:t>
            </a:r>
            <a:endParaRPr lang="fr-FR" sz="1200" dirty="0">
              <a:solidFill>
                <a:srgbClr val="ECECEC"/>
              </a:solidFill>
              <a:latin typeface="Sitka Heading" pitchFamily="2" charset="0"/>
            </a:endParaRPr>
          </a:p>
        </p:txBody>
      </p:sp>
      <p:sp>
        <p:nvSpPr>
          <p:cNvPr id="16" name="Left Brace 15"/>
          <p:cNvSpPr/>
          <p:nvPr/>
        </p:nvSpPr>
        <p:spPr>
          <a:xfrm>
            <a:off x="4829816" y="883752"/>
            <a:ext cx="359664" cy="318837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Tree>
  </p:cSld>
  <p:clrMapOvr>
    <a:masterClrMapping/>
  </p:clrMapOvr>
  <p:transition spd="slow">
    <p:push dir="u"/>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28"/>
        <p:cNvGrpSpPr/>
        <p:nvPr/>
      </p:nvGrpSpPr>
      <p:grpSpPr>
        <a:xfrm>
          <a:off x="0" y="0"/>
          <a:ext cx="0" cy="0"/>
          <a:chOff x="0" y="0"/>
          <a:chExt cx="0" cy="0"/>
        </a:xfrm>
      </p:grpSpPr>
      <p:sp>
        <p:nvSpPr>
          <p:cNvPr id="929" name="Google Shape;929;p70"/>
          <p:cNvSpPr txBox="1">
            <a:spLocks noGrp="1"/>
          </p:cNvSpPr>
          <p:nvPr>
            <p:ph type="title"/>
          </p:nvPr>
        </p:nvSpPr>
        <p:spPr>
          <a:xfrm>
            <a:off x="1244609" y="2981199"/>
            <a:ext cx="3376095" cy="841800"/>
          </a:xfrm>
          <a:prstGeom prst="rect">
            <a:avLst/>
          </a:prstGeom>
        </p:spPr>
        <p:txBody>
          <a:bodyPr spcFirstLastPara="1" wrap="square" lIns="91425" tIns="91425" rIns="91425" bIns="91425" anchor="ctr" anchorCtr="0">
            <a:noAutofit/>
          </a:bodyPr>
          <a:lstStyle/>
          <a:p>
            <a:pPr algn="ctr"/>
            <a:r>
              <a:rPr lang="fr-FR" sz="1600" b="1" dirty="0" smtClean="0"/>
              <a:t>Exploration des données </a:t>
            </a:r>
            <a:endParaRPr lang="fr-FR" sz="1600" b="1" dirty="0"/>
          </a:p>
        </p:txBody>
      </p:sp>
      <p:sp>
        <p:nvSpPr>
          <p:cNvPr id="930" name="Google Shape;930;p70"/>
          <p:cNvSpPr txBox="1">
            <a:spLocks noGrp="1"/>
          </p:cNvSpPr>
          <p:nvPr>
            <p:ph type="title" idx="2"/>
          </p:nvPr>
        </p:nvSpPr>
        <p:spPr>
          <a:xfrm>
            <a:off x="2287906" y="1752374"/>
            <a:ext cx="2445000" cy="84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smtClean="0"/>
              <a:t>03</a:t>
            </a:r>
            <a:endParaRPr dirty="0"/>
          </a:p>
        </p:txBody>
      </p:sp>
      <p:sp>
        <p:nvSpPr>
          <p:cNvPr id="931" name="Google Shape;931;p70"/>
          <p:cNvSpPr/>
          <p:nvPr/>
        </p:nvSpPr>
        <p:spPr>
          <a:xfrm>
            <a:off x="492045" y="0"/>
            <a:ext cx="299744" cy="1234986"/>
          </a:xfrm>
          <a:custGeom>
            <a:avLst/>
            <a:gdLst/>
            <a:ahLst/>
            <a:cxnLst/>
            <a:rect l="l" t="t" r="r" b="b"/>
            <a:pathLst>
              <a:path w="11670" h="48082" fill="none" extrusionOk="0">
                <a:moveTo>
                  <a:pt x="11599" y="0"/>
                </a:moveTo>
                <a:lnTo>
                  <a:pt x="11670" y="21647"/>
                </a:lnTo>
                <a:lnTo>
                  <a:pt x="1" y="34388"/>
                </a:lnTo>
                <a:lnTo>
                  <a:pt x="1" y="48081"/>
                </a:lnTo>
                <a:lnTo>
                  <a:pt x="6097" y="48081"/>
                </a:lnTo>
              </a:path>
            </a:pathLst>
          </a:custGeom>
          <a:solidFill>
            <a:schemeClr val="lt1"/>
          </a:solidFill>
          <a:ln w="19050" cap="flat" cmpd="sng">
            <a:solidFill>
              <a:schemeClr val="lt1"/>
            </a:solidFill>
            <a:prstDash val="solid"/>
            <a:miter lim="23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2" name="Google Shape;932;p70"/>
          <p:cNvGrpSpPr/>
          <p:nvPr/>
        </p:nvGrpSpPr>
        <p:grpSpPr>
          <a:xfrm>
            <a:off x="629692" y="1105264"/>
            <a:ext cx="144992" cy="269768"/>
            <a:chOff x="629692" y="1105264"/>
            <a:chExt cx="144992" cy="269768"/>
          </a:xfrm>
        </p:grpSpPr>
        <p:sp>
          <p:nvSpPr>
            <p:cNvPr id="933" name="Google Shape;933;p70"/>
            <p:cNvSpPr/>
            <p:nvPr/>
          </p:nvSpPr>
          <p:spPr>
            <a:xfrm>
              <a:off x="629692" y="1105264"/>
              <a:ext cx="144992" cy="135206"/>
            </a:xfrm>
            <a:custGeom>
              <a:avLst/>
              <a:gdLst/>
              <a:ahLst/>
              <a:cxnLst/>
              <a:rect l="l" t="t" r="r" b="b"/>
              <a:pathLst>
                <a:path w="5645" h="5264" fill="none" extrusionOk="0">
                  <a:moveTo>
                    <a:pt x="0" y="5264"/>
                  </a:moveTo>
                  <a:lnTo>
                    <a:pt x="5644" y="1"/>
                  </a:lnTo>
                </a:path>
              </a:pathLst>
            </a:custGeom>
            <a:solidFill>
              <a:schemeClr val="lt1"/>
            </a:solidFill>
            <a:ln w="22625" cap="flat" cmpd="sng">
              <a:solidFill>
                <a:schemeClr val="lt1"/>
              </a:solidFill>
              <a:prstDash val="solid"/>
              <a:miter lim="23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70"/>
            <p:cNvSpPr/>
            <p:nvPr/>
          </p:nvSpPr>
          <p:spPr>
            <a:xfrm>
              <a:off x="635188" y="1229450"/>
              <a:ext cx="135822" cy="145583"/>
            </a:xfrm>
            <a:custGeom>
              <a:avLst/>
              <a:gdLst/>
              <a:ahLst/>
              <a:cxnLst/>
              <a:rect l="l" t="t" r="r" b="b"/>
              <a:pathLst>
                <a:path w="5288" h="5668" fill="none" extrusionOk="0">
                  <a:moveTo>
                    <a:pt x="0" y="0"/>
                  </a:moveTo>
                  <a:lnTo>
                    <a:pt x="5287" y="5668"/>
                  </a:lnTo>
                </a:path>
              </a:pathLst>
            </a:custGeom>
            <a:solidFill>
              <a:schemeClr val="lt1"/>
            </a:solidFill>
            <a:ln w="22625" cap="flat" cmpd="sng">
              <a:solidFill>
                <a:schemeClr val="lt1"/>
              </a:solidFill>
              <a:prstDash val="solid"/>
              <a:miter lim="23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5" name="Google Shape;935;p70">
            <a:hlinkClick r:id="rId3" action="ppaction://hlinksldjump"/>
          </p:cNvPr>
          <p:cNvSpPr/>
          <p:nvPr/>
        </p:nvSpPr>
        <p:spPr>
          <a:xfrm>
            <a:off x="662726" y="431825"/>
            <a:ext cx="254100" cy="254100"/>
          </a:xfrm>
          <a:prstGeom prst="ellipse">
            <a:avLst/>
          </a:prstGeom>
          <a:solidFill>
            <a:schemeClr val="dk1"/>
          </a:solidFill>
          <a:ln w="28575" cap="flat" cmpd="sng">
            <a:solidFill>
              <a:schemeClr val="accent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b="1">
                <a:solidFill>
                  <a:schemeClr val="lt1"/>
                </a:solidFill>
                <a:latin typeface="Montserrat"/>
                <a:ea typeface="Montserrat"/>
                <a:cs typeface="Montserrat"/>
                <a:sym typeface="Montserrat"/>
              </a:rPr>
              <a:t>T</a:t>
            </a:r>
            <a:endParaRPr sz="1600" b="1"/>
          </a:p>
        </p:txBody>
      </p:sp>
      <p:sp>
        <p:nvSpPr>
          <p:cNvPr id="936" name="Google Shape;936;p70">
            <a:hlinkClick r:id="rId4" action="ppaction://hlinksldjump"/>
          </p:cNvPr>
          <p:cNvSpPr/>
          <p:nvPr/>
        </p:nvSpPr>
        <p:spPr>
          <a:xfrm>
            <a:off x="404400" y="796152"/>
            <a:ext cx="175200" cy="175200"/>
          </a:xfrm>
          <a:prstGeom prst="ellipse">
            <a:avLst/>
          </a:prstGeom>
          <a:solidFill>
            <a:schemeClr val="dk1"/>
          </a:solidFill>
          <a:ln w="28575" cap="flat" cmpd="sng">
            <a:solidFill>
              <a:schemeClr val="accent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sz="1000" b="1">
                <a:solidFill>
                  <a:schemeClr val="lt1"/>
                </a:solidFill>
                <a:latin typeface="Montserrat"/>
                <a:ea typeface="Montserrat"/>
                <a:cs typeface="Montserrat"/>
                <a:sym typeface="Montserrat"/>
              </a:rPr>
              <a:t>2</a:t>
            </a:r>
            <a:endParaRPr sz="1000"/>
          </a:p>
        </p:txBody>
      </p:sp>
      <p:sp>
        <p:nvSpPr>
          <p:cNvPr id="937" name="Google Shape;937;p70">
            <a:hlinkClick r:id="" action="ppaction://hlinkshowjump?jump=previousslide"/>
          </p:cNvPr>
          <p:cNvSpPr/>
          <p:nvPr/>
        </p:nvSpPr>
        <p:spPr>
          <a:xfrm rot="10800000">
            <a:off x="745722" y="1066461"/>
            <a:ext cx="88200" cy="88200"/>
          </a:xfrm>
          <a:prstGeom prst="ellipse">
            <a:avLst/>
          </a:prstGeom>
          <a:solidFill>
            <a:schemeClr val="accent2"/>
          </a:solidFill>
          <a:ln w="28575" cap="flat" cmpd="sng">
            <a:solidFill>
              <a:schemeClr val="accent2"/>
            </a:solidFill>
            <a:prstDash val="solid"/>
            <a:round/>
            <a:headEnd type="none" w="sm" len="sm"/>
            <a:tailEnd type="none" w="sm" len="sm"/>
          </a:ln>
        </p:spPr>
        <p:txBody>
          <a:bodyPr spcFirstLastPara="1" wrap="square" lIns="0" tIns="0" rIns="0" bIns="0" anchor="ctr" anchorCtr="0">
            <a:noAutofit/>
          </a:bodyPr>
          <a:lstStyle/>
          <a:p>
            <a:pPr marL="0" lvl="0" indent="0" algn="l" rtl="0">
              <a:spcBef>
                <a:spcPts val="0"/>
              </a:spcBef>
              <a:spcAft>
                <a:spcPts val="0"/>
              </a:spcAft>
              <a:buNone/>
            </a:pPr>
            <a:r>
              <a:rPr lang="en" sz="1200">
                <a:solidFill>
                  <a:schemeClr val="dk1"/>
                </a:solidFill>
                <a:latin typeface="Montserrat"/>
                <a:ea typeface="Montserrat"/>
                <a:cs typeface="Montserrat"/>
                <a:sym typeface="Montserrat"/>
              </a:rPr>
              <a:t>🠺</a:t>
            </a:r>
            <a:endParaRPr sz="1200">
              <a:solidFill>
                <a:schemeClr val="dk1"/>
              </a:solidFill>
              <a:latin typeface="Montserrat"/>
              <a:ea typeface="Montserrat"/>
              <a:cs typeface="Montserrat"/>
              <a:sym typeface="Montserrat"/>
            </a:endParaRPr>
          </a:p>
        </p:txBody>
      </p:sp>
      <p:sp>
        <p:nvSpPr>
          <p:cNvPr id="938" name="Google Shape;938;p70">
            <a:hlinkClick r:id="" action="ppaction://hlinkshowjump?jump=nextslide"/>
          </p:cNvPr>
          <p:cNvSpPr/>
          <p:nvPr/>
        </p:nvSpPr>
        <p:spPr>
          <a:xfrm>
            <a:off x="745525" y="1325689"/>
            <a:ext cx="88500" cy="88500"/>
          </a:xfrm>
          <a:prstGeom prst="ellipse">
            <a:avLst/>
          </a:prstGeom>
          <a:solidFill>
            <a:schemeClr val="accent2"/>
          </a:solidFill>
          <a:ln w="28575" cap="flat" cmpd="sng">
            <a:solidFill>
              <a:schemeClr val="accent2"/>
            </a:solidFill>
            <a:prstDash val="solid"/>
            <a:round/>
            <a:headEnd type="none" w="sm" len="sm"/>
            <a:tailEnd type="none" w="sm" len="sm"/>
          </a:ln>
        </p:spPr>
        <p:txBody>
          <a:bodyPr spcFirstLastPara="1" wrap="square" lIns="0" tIns="91425" rIns="91425" bIns="91425" anchor="ctr" anchorCtr="0">
            <a:noAutofit/>
          </a:bodyPr>
          <a:lstStyle/>
          <a:p>
            <a:pPr marL="0" lvl="0" indent="0" algn="l" rtl="0">
              <a:spcBef>
                <a:spcPts val="0"/>
              </a:spcBef>
              <a:spcAft>
                <a:spcPts val="0"/>
              </a:spcAft>
              <a:buNone/>
            </a:pPr>
            <a:r>
              <a:rPr lang="en" sz="1200">
                <a:solidFill>
                  <a:schemeClr val="dk1"/>
                </a:solidFill>
                <a:latin typeface="Montserrat"/>
                <a:ea typeface="Montserrat"/>
                <a:cs typeface="Montserrat"/>
                <a:sym typeface="Montserrat"/>
              </a:rPr>
              <a:t>🠺</a:t>
            </a:r>
            <a:endParaRPr sz="1200">
              <a:solidFill>
                <a:schemeClr val="dk1"/>
              </a:solidFill>
              <a:latin typeface="Montserrat"/>
              <a:ea typeface="Montserrat"/>
              <a:cs typeface="Montserrat"/>
              <a:sym typeface="Montserrat"/>
            </a:endParaRPr>
          </a:p>
        </p:txBody>
      </p:sp>
      <p:grpSp>
        <p:nvGrpSpPr>
          <p:cNvPr id="940" name="Google Shape;940;p70"/>
          <p:cNvGrpSpPr/>
          <p:nvPr/>
        </p:nvGrpSpPr>
        <p:grpSpPr>
          <a:xfrm>
            <a:off x="2190715" y="-324836"/>
            <a:ext cx="1230900" cy="3127551"/>
            <a:chOff x="4707114" y="-328523"/>
            <a:chExt cx="1230900" cy="3058036"/>
          </a:xfrm>
        </p:grpSpPr>
        <p:sp>
          <p:nvSpPr>
            <p:cNvPr id="941" name="Google Shape;941;p70"/>
            <p:cNvSpPr/>
            <p:nvPr/>
          </p:nvSpPr>
          <p:spPr>
            <a:xfrm>
              <a:off x="4707114" y="1498613"/>
              <a:ext cx="1230900" cy="1230900"/>
            </a:xfrm>
            <a:prstGeom prst="donut">
              <a:avLst>
                <a:gd name="adj" fmla="val 6912"/>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2" name="Google Shape;942;p70"/>
            <p:cNvSpPr/>
            <p:nvPr/>
          </p:nvSpPr>
          <p:spPr>
            <a:xfrm rot="16200000">
              <a:off x="4394302" y="576879"/>
              <a:ext cx="1856524" cy="45719"/>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extLst>
      <p:ext uri="{BB962C8B-B14F-4D97-AF65-F5344CB8AC3E}">
        <p14:creationId xmlns:p14="http://schemas.microsoft.com/office/powerpoint/2010/main" val="205614893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940"/>
                                        </p:tgtEl>
                                        <p:attrNameLst>
                                          <p:attrName>style.visibility</p:attrName>
                                        </p:attrNameLst>
                                      </p:cBhvr>
                                      <p:to>
                                        <p:strVal val="visible"/>
                                      </p:to>
                                    </p:set>
                                    <p:anim calcmode="lin" valueType="num">
                                      <p:cBhvr additive="base">
                                        <p:cTn id="7" dur="1500"/>
                                        <p:tgtEl>
                                          <p:spTgt spid="940"/>
                                        </p:tgtEl>
                                        <p:attrNameLst>
                                          <p:attrName>ppt_y</p:attrName>
                                        </p:attrNameLst>
                                      </p:cBhvr>
                                      <p:tavLst>
                                        <p:tav tm="0">
                                          <p:val>
                                            <p:strVal val="#ppt_y-1"/>
                                          </p:val>
                                        </p:tav>
                                        <p:tav tm="100000">
                                          <p:val>
                                            <p:strVal val="#ppt_y"/>
                                          </p:val>
                                        </p:tav>
                                      </p:tavLst>
                                    </p:anim>
                                  </p:childTnLst>
                                </p:cTn>
                              </p:par>
                            </p:childTnLst>
                          </p:cTn>
                        </p:par>
                        <p:par>
                          <p:cTn id="8" fill="hold">
                            <p:stCondLst>
                              <p:cond delay="1500"/>
                            </p:stCondLst>
                            <p:childTnLst>
                              <p:par>
                                <p:cTn id="9" presetID="2" presetClass="entr" presetSubtype="1" fill="hold" nodeType="afterEffect">
                                  <p:stCondLst>
                                    <p:cond delay="0"/>
                                  </p:stCondLst>
                                  <p:childTnLst>
                                    <p:set>
                                      <p:cBhvr>
                                        <p:cTn id="10" dur="1" fill="hold">
                                          <p:stCondLst>
                                            <p:cond delay="0"/>
                                          </p:stCondLst>
                                        </p:cTn>
                                        <p:tgtEl>
                                          <p:spTgt spid="930"/>
                                        </p:tgtEl>
                                        <p:attrNameLst>
                                          <p:attrName>style.visibility</p:attrName>
                                        </p:attrNameLst>
                                      </p:cBhvr>
                                      <p:to>
                                        <p:strVal val="visible"/>
                                      </p:to>
                                    </p:set>
                                    <p:anim calcmode="lin" valueType="num">
                                      <p:cBhvr additive="base">
                                        <p:cTn id="11" dur="1500"/>
                                        <p:tgtEl>
                                          <p:spTgt spid="930"/>
                                        </p:tgtEl>
                                        <p:attrNameLst>
                                          <p:attrName>ppt_y</p:attrName>
                                        </p:attrNameLst>
                                      </p:cBhvr>
                                      <p:tavLst>
                                        <p:tav tm="0">
                                          <p:val>
                                            <p:strVal val="#ppt_y-1"/>
                                          </p:val>
                                        </p:tav>
                                        <p:tav tm="100000">
                                          <p:val>
                                            <p:strVal val="#ppt_y"/>
                                          </p:val>
                                        </p:tav>
                                      </p:tavLst>
                                    </p:anim>
                                  </p:childTnLst>
                                </p:cTn>
                              </p:par>
                            </p:childTnLst>
                          </p:cTn>
                        </p:par>
                        <p:par>
                          <p:cTn id="12" fill="hold">
                            <p:stCondLst>
                              <p:cond delay="3000"/>
                            </p:stCondLst>
                            <p:childTnLst>
                              <p:par>
                                <p:cTn id="13" presetID="10" presetClass="entr" presetSubtype="0" fill="hold" grpId="0" nodeType="afterEffect">
                                  <p:stCondLst>
                                    <p:cond delay="0"/>
                                  </p:stCondLst>
                                  <p:childTnLst>
                                    <p:set>
                                      <p:cBhvr>
                                        <p:cTn id="14" dur="1" fill="hold">
                                          <p:stCondLst>
                                            <p:cond delay="0"/>
                                          </p:stCondLst>
                                        </p:cTn>
                                        <p:tgtEl>
                                          <p:spTgt spid="929"/>
                                        </p:tgtEl>
                                        <p:attrNameLst>
                                          <p:attrName>style.visibility</p:attrName>
                                        </p:attrNameLst>
                                      </p:cBhvr>
                                      <p:to>
                                        <p:strVal val="visible"/>
                                      </p:to>
                                    </p:set>
                                    <p:animEffect transition="in" filter="fade">
                                      <p:cBhvr>
                                        <p:cTn id="15" dur="500"/>
                                        <p:tgtEl>
                                          <p:spTgt spid="9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34"/>
        <p:cNvGrpSpPr/>
        <p:nvPr/>
      </p:nvGrpSpPr>
      <p:grpSpPr>
        <a:xfrm>
          <a:off x="0" y="0"/>
          <a:ext cx="0" cy="0"/>
          <a:chOff x="0" y="0"/>
          <a:chExt cx="0" cy="0"/>
        </a:xfrm>
      </p:grpSpPr>
      <p:sp>
        <p:nvSpPr>
          <p:cNvPr id="536" name="Google Shape;536;p61"/>
          <p:cNvSpPr txBox="1">
            <a:spLocks noGrp="1"/>
          </p:cNvSpPr>
          <p:nvPr>
            <p:ph type="title"/>
          </p:nvPr>
        </p:nvSpPr>
        <p:spPr>
          <a:xfrm>
            <a:off x="1650647" y="776811"/>
            <a:ext cx="2984085" cy="755700"/>
          </a:xfrm>
          <a:prstGeom prst="rect">
            <a:avLst/>
          </a:prstGeom>
        </p:spPr>
        <p:txBody>
          <a:bodyPr spcFirstLastPara="1" wrap="square" lIns="91425" tIns="91425" rIns="91425" bIns="91425" anchor="ctr" anchorCtr="0">
            <a:noAutofit/>
          </a:bodyPr>
          <a:lstStyle/>
          <a:p>
            <a:r>
              <a:rPr lang="fr-FR" sz="1400" dirty="0">
                <a:solidFill>
                  <a:schemeClr val="accent2"/>
                </a:solidFill>
                <a:latin typeface="Montserrat ExtraBold" panose="00000900000000000000" pitchFamily="2" charset="0"/>
              </a:rPr>
              <a:t>Préparation des </a:t>
            </a:r>
            <a:r>
              <a:rPr lang="fr-FR" sz="1400" dirty="0" smtClean="0">
                <a:solidFill>
                  <a:schemeClr val="accent2"/>
                </a:solidFill>
                <a:latin typeface="Montserrat ExtraBold" panose="00000900000000000000" pitchFamily="2" charset="0"/>
              </a:rPr>
              <a:t>Données</a:t>
            </a:r>
            <a:endParaRPr sz="1400" dirty="0"/>
          </a:p>
        </p:txBody>
      </p:sp>
      <p:sp>
        <p:nvSpPr>
          <p:cNvPr id="551" name="Google Shape;551;p61"/>
          <p:cNvSpPr/>
          <p:nvPr/>
        </p:nvSpPr>
        <p:spPr>
          <a:xfrm>
            <a:off x="492045" y="0"/>
            <a:ext cx="299744" cy="1234986"/>
          </a:xfrm>
          <a:custGeom>
            <a:avLst/>
            <a:gdLst/>
            <a:ahLst/>
            <a:cxnLst/>
            <a:rect l="l" t="t" r="r" b="b"/>
            <a:pathLst>
              <a:path w="11670" h="48082" fill="none" extrusionOk="0">
                <a:moveTo>
                  <a:pt x="11599" y="0"/>
                </a:moveTo>
                <a:lnTo>
                  <a:pt x="11670" y="21647"/>
                </a:lnTo>
                <a:lnTo>
                  <a:pt x="1" y="34388"/>
                </a:lnTo>
                <a:lnTo>
                  <a:pt x="1" y="48081"/>
                </a:lnTo>
                <a:lnTo>
                  <a:pt x="6097" y="48081"/>
                </a:lnTo>
              </a:path>
            </a:pathLst>
          </a:custGeom>
          <a:solidFill>
            <a:schemeClr val="lt1"/>
          </a:solidFill>
          <a:ln w="19050" cap="flat" cmpd="sng">
            <a:solidFill>
              <a:schemeClr val="lt1"/>
            </a:solidFill>
            <a:prstDash val="solid"/>
            <a:miter lim="23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2" name="Google Shape;552;p61"/>
          <p:cNvGrpSpPr/>
          <p:nvPr/>
        </p:nvGrpSpPr>
        <p:grpSpPr>
          <a:xfrm>
            <a:off x="629692" y="1105264"/>
            <a:ext cx="144992" cy="269768"/>
            <a:chOff x="629692" y="1105264"/>
            <a:chExt cx="144992" cy="269768"/>
          </a:xfrm>
        </p:grpSpPr>
        <p:sp>
          <p:nvSpPr>
            <p:cNvPr id="553" name="Google Shape;553;p61"/>
            <p:cNvSpPr/>
            <p:nvPr/>
          </p:nvSpPr>
          <p:spPr>
            <a:xfrm>
              <a:off x="629692" y="1105264"/>
              <a:ext cx="144992" cy="135206"/>
            </a:xfrm>
            <a:custGeom>
              <a:avLst/>
              <a:gdLst/>
              <a:ahLst/>
              <a:cxnLst/>
              <a:rect l="l" t="t" r="r" b="b"/>
              <a:pathLst>
                <a:path w="5645" h="5264" fill="none" extrusionOk="0">
                  <a:moveTo>
                    <a:pt x="0" y="5264"/>
                  </a:moveTo>
                  <a:lnTo>
                    <a:pt x="5644" y="1"/>
                  </a:lnTo>
                </a:path>
              </a:pathLst>
            </a:custGeom>
            <a:solidFill>
              <a:schemeClr val="lt1"/>
            </a:solidFill>
            <a:ln w="22625" cap="flat" cmpd="sng">
              <a:solidFill>
                <a:schemeClr val="lt1"/>
              </a:solidFill>
              <a:prstDash val="solid"/>
              <a:miter lim="23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61"/>
            <p:cNvSpPr/>
            <p:nvPr/>
          </p:nvSpPr>
          <p:spPr>
            <a:xfrm>
              <a:off x="635188" y="1229450"/>
              <a:ext cx="135822" cy="145583"/>
            </a:xfrm>
            <a:custGeom>
              <a:avLst/>
              <a:gdLst/>
              <a:ahLst/>
              <a:cxnLst/>
              <a:rect l="l" t="t" r="r" b="b"/>
              <a:pathLst>
                <a:path w="5288" h="5668" fill="none" extrusionOk="0">
                  <a:moveTo>
                    <a:pt x="0" y="0"/>
                  </a:moveTo>
                  <a:lnTo>
                    <a:pt x="5287" y="5668"/>
                  </a:lnTo>
                </a:path>
              </a:pathLst>
            </a:custGeom>
            <a:solidFill>
              <a:schemeClr val="lt1"/>
            </a:solidFill>
            <a:ln w="22625" cap="flat" cmpd="sng">
              <a:solidFill>
                <a:schemeClr val="lt1"/>
              </a:solidFill>
              <a:prstDash val="solid"/>
              <a:miter lim="23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5" name="Google Shape;555;p61">
            <a:hlinkClick r:id="rId3" action="ppaction://hlinksldjump"/>
          </p:cNvPr>
          <p:cNvSpPr/>
          <p:nvPr/>
        </p:nvSpPr>
        <p:spPr>
          <a:xfrm>
            <a:off x="662726" y="431825"/>
            <a:ext cx="254100" cy="254100"/>
          </a:xfrm>
          <a:prstGeom prst="ellipse">
            <a:avLst/>
          </a:prstGeom>
          <a:solidFill>
            <a:schemeClr val="dk1"/>
          </a:solidFill>
          <a:ln w="28575" cap="flat" cmpd="sng">
            <a:solidFill>
              <a:schemeClr val="accent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b="1">
                <a:solidFill>
                  <a:schemeClr val="lt1"/>
                </a:solidFill>
                <a:latin typeface="Montserrat"/>
                <a:ea typeface="Montserrat"/>
                <a:cs typeface="Montserrat"/>
                <a:sym typeface="Montserrat"/>
              </a:rPr>
              <a:t>T</a:t>
            </a:r>
            <a:endParaRPr sz="1600" b="1"/>
          </a:p>
        </p:txBody>
      </p:sp>
      <p:sp>
        <p:nvSpPr>
          <p:cNvPr id="556" name="Google Shape;556;p61">
            <a:hlinkClick r:id="rId4" action="ppaction://hlinksldjump"/>
          </p:cNvPr>
          <p:cNvSpPr/>
          <p:nvPr/>
        </p:nvSpPr>
        <p:spPr>
          <a:xfrm>
            <a:off x="404400" y="796152"/>
            <a:ext cx="175200" cy="175200"/>
          </a:xfrm>
          <a:prstGeom prst="ellipse">
            <a:avLst/>
          </a:prstGeom>
          <a:solidFill>
            <a:schemeClr val="dk1"/>
          </a:solidFill>
          <a:ln w="28575" cap="flat" cmpd="sng">
            <a:solidFill>
              <a:schemeClr val="accent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sz="1000" b="1">
                <a:solidFill>
                  <a:schemeClr val="lt1"/>
                </a:solidFill>
                <a:latin typeface="Montserrat"/>
                <a:ea typeface="Montserrat"/>
                <a:cs typeface="Montserrat"/>
                <a:sym typeface="Montserrat"/>
              </a:rPr>
              <a:t>1</a:t>
            </a:r>
            <a:endParaRPr sz="1000"/>
          </a:p>
        </p:txBody>
      </p:sp>
      <p:sp>
        <p:nvSpPr>
          <p:cNvPr id="557" name="Google Shape;557;p61">
            <a:hlinkClick r:id="" action="ppaction://hlinkshowjump?jump=previousslide"/>
          </p:cNvPr>
          <p:cNvSpPr/>
          <p:nvPr/>
        </p:nvSpPr>
        <p:spPr>
          <a:xfrm rot="10800000">
            <a:off x="745722" y="1066461"/>
            <a:ext cx="88200" cy="88200"/>
          </a:xfrm>
          <a:prstGeom prst="ellipse">
            <a:avLst/>
          </a:prstGeom>
          <a:solidFill>
            <a:schemeClr val="accent2"/>
          </a:solidFill>
          <a:ln w="28575" cap="flat" cmpd="sng">
            <a:solidFill>
              <a:schemeClr val="accent2"/>
            </a:solidFill>
            <a:prstDash val="solid"/>
            <a:round/>
            <a:headEnd type="none" w="sm" len="sm"/>
            <a:tailEnd type="none" w="sm" len="sm"/>
          </a:ln>
        </p:spPr>
        <p:txBody>
          <a:bodyPr spcFirstLastPara="1" wrap="square" lIns="0" tIns="0" rIns="0" bIns="0" anchor="ctr" anchorCtr="0">
            <a:noAutofit/>
          </a:bodyPr>
          <a:lstStyle/>
          <a:p>
            <a:pPr marL="0" lvl="0" indent="0" algn="l" rtl="0">
              <a:spcBef>
                <a:spcPts val="0"/>
              </a:spcBef>
              <a:spcAft>
                <a:spcPts val="0"/>
              </a:spcAft>
              <a:buNone/>
            </a:pPr>
            <a:r>
              <a:rPr lang="en" sz="1200">
                <a:solidFill>
                  <a:schemeClr val="dk1"/>
                </a:solidFill>
                <a:latin typeface="Montserrat"/>
                <a:ea typeface="Montserrat"/>
                <a:cs typeface="Montserrat"/>
                <a:sym typeface="Montserrat"/>
              </a:rPr>
              <a:t>🠺</a:t>
            </a:r>
            <a:endParaRPr sz="1200">
              <a:solidFill>
                <a:schemeClr val="dk1"/>
              </a:solidFill>
              <a:latin typeface="Montserrat"/>
              <a:ea typeface="Montserrat"/>
              <a:cs typeface="Montserrat"/>
              <a:sym typeface="Montserrat"/>
            </a:endParaRPr>
          </a:p>
        </p:txBody>
      </p:sp>
      <p:sp>
        <p:nvSpPr>
          <p:cNvPr id="558" name="Google Shape;558;p61">
            <a:hlinkClick r:id="" action="ppaction://hlinkshowjump?jump=nextslide"/>
          </p:cNvPr>
          <p:cNvSpPr/>
          <p:nvPr/>
        </p:nvSpPr>
        <p:spPr>
          <a:xfrm>
            <a:off x="745525" y="1325689"/>
            <a:ext cx="88500" cy="88500"/>
          </a:xfrm>
          <a:prstGeom prst="ellipse">
            <a:avLst/>
          </a:prstGeom>
          <a:solidFill>
            <a:schemeClr val="accent2"/>
          </a:solidFill>
          <a:ln w="28575" cap="flat" cmpd="sng">
            <a:solidFill>
              <a:schemeClr val="accent2"/>
            </a:solidFill>
            <a:prstDash val="solid"/>
            <a:round/>
            <a:headEnd type="none" w="sm" len="sm"/>
            <a:tailEnd type="none" w="sm" len="sm"/>
          </a:ln>
        </p:spPr>
        <p:txBody>
          <a:bodyPr spcFirstLastPara="1" wrap="square" lIns="0" tIns="91425" rIns="91425" bIns="91425" anchor="ctr" anchorCtr="0">
            <a:noAutofit/>
          </a:bodyPr>
          <a:lstStyle/>
          <a:p>
            <a:pPr marL="0" lvl="0" indent="0" algn="l" rtl="0">
              <a:spcBef>
                <a:spcPts val="0"/>
              </a:spcBef>
              <a:spcAft>
                <a:spcPts val="0"/>
              </a:spcAft>
              <a:buNone/>
            </a:pPr>
            <a:r>
              <a:rPr lang="en" sz="1200">
                <a:solidFill>
                  <a:schemeClr val="dk1"/>
                </a:solidFill>
                <a:latin typeface="Montserrat"/>
                <a:ea typeface="Montserrat"/>
                <a:cs typeface="Montserrat"/>
                <a:sym typeface="Montserrat"/>
              </a:rPr>
              <a:t>🠺</a:t>
            </a:r>
            <a:endParaRPr sz="1200">
              <a:solidFill>
                <a:schemeClr val="dk1"/>
              </a:solidFill>
              <a:latin typeface="Montserrat"/>
              <a:ea typeface="Montserrat"/>
              <a:cs typeface="Montserrat"/>
              <a:sym typeface="Montserrat"/>
            </a:endParaRPr>
          </a:p>
        </p:txBody>
      </p:sp>
      <p:pic>
        <p:nvPicPr>
          <p:cNvPr id="3086" name="Picture 14" descr="Data analysis - Free business and finance icon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86550" y="3987117"/>
            <a:ext cx="1094231" cy="1094231"/>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p:cNvSpPr/>
          <p:nvPr/>
        </p:nvSpPr>
        <p:spPr>
          <a:xfrm>
            <a:off x="404400" y="1654325"/>
            <a:ext cx="4358886" cy="3477875"/>
          </a:xfrm>
          <a:prstGeom prst="rect">
            <a:avLst/>
          </a:prstGeom>
        </p:spPr>
        <p:txBody>
          <a:bodyPr wrap="none">
            <a:spAutoFit/>
          </a:bodyPr>
          <a:lstStyle/>
          <a:p>
            <a:r>
              <a:rPr lang="fr-FR" sz="1600" dirty="0" smtClean="0">
                <a:solidFill>
                  <a:schemeClr val="accent2"/>
                </a:solidFill>
                <a:latin typeface="Montserrat ExtraBold" panose="00000900000000000000" pitchFamily="2" charset="0"/>
                <a:ea typeface="Montserrat ExtraBold"/>
                <a:cs typeface="Montserrat ExtraBold"/>
                <a:sym typeface="Montserrat ExtraBold"/>
              </a:rPr>
              <a:t>Nettoyage des Données :</a:t>
            </a:r>
          </a:p>
          <a:p>
            <a:pPr marL="228600" indent="-228600">
              <a:lnSpc>
                <a:spcPct val="250000"/>
              </a:lnSpc>
              <a:buFont typeface="+mj-lt"/>
              <a:buAutoNum type="arabicPeriod"/>
            </a:pPr>
            <a:r>
              <a:rPr lang="fr-FR" sz="1200" dirty="0" smtClean="0">
                <a:solidFill>
                  <a:srgbClr val="ECECEC"/>
                </a:solidFill>
                <a:latin typeface="Sitka Heading" pitchFamily="2" charset="0"/>
              </a:rPr>
              <a:t>Suppression </a:t>
            </a:r>
            <a:r>
              <a:rPr lang="fr-FR" sz="1200" dirty="0">
                <a:solidFill>
                  <a:srgbClr val="ECECEC"/>
                </a:solidFill>
                <a:latin typeface="Sitka Heading" pitchFamily="2" charset="0"/>
              </a:rPr>
              <a:t>des valeurs manquantes critiques</a:t>
            </a:r>
            <a:r>
              <a:rPr lang="fr-FR" sz="1200" dirty="0" smtClean="0">
                <a:solidFill>
                  <a:srgbClr val="ECECEC"/>
                </a:solidFill>
                <a:latin typeface="Sitka Heading" pitchFamily="2" charset="0"/>
              </a:rPr>
              <a:t>.</a:t>
            </a:r>
          </a:p>
          <a:p>
            <a:pPr marL="228600" indent="-228600">
              <a:lnSpc>
                <a:spcPct val="250000"/>
              </a:lnSpc>
              <a:buFont typeface="+mj-lt"/>
              <a:buAutoNum type="arabicPeriod"/>
            </a:pPr>
            <a:r>
              <a:rPr lang="fr-FR" sz="1200" dirty="0">
                <a:solidFill>
                  <a:srgbClr val="ECECEC"/>
                </a:solidFill>
                <a:latin typeface="Sitka Heading" pitchFamily="2" charset="0"/>
              </a:rPr>
              <a:t>Encodage des colonnes catégorielles en variables numériques</a:t>
            </a:r>
            <a:r>
              <a:rPr lang="fr-FR" sz="1200" dirty="0" smtClean="0">
                <a:solidFill>
                  <a:srgbClr val="ECECEC"/>
                </a:solidFill>
                <a:latin typeface="Sitka Heading" pitchFamily="2" charset="0"/>
              </a:rPr>
              <a:t>.</a:t>
            </a:r>
          </a:p>
          <a:p>
            <a:pPr marL="228600" indent="-228600">
              <a:lnSpc>
                <a:spcPct val="250000"/>
              </a:lnSpc>
              <a:buFont typeface="+mj-lt"/>
              <a:buAutoNum type="arabicPeriod"/>
            </a:pPr>
            <a:r>
              <a:rPr lang="fr-FR" sz="1200" dirty="0">
                <a:solidFill>
                  <a:srgbClr val="ECECEC"/>
                </a:solidFill>
                <a:latin typeface="Sitka Heading" pitchFamily="2" charset="0"/>
              </a:rPr>
              <a:t>Suppression des doublons</a:t>
            </a:r>
            <a:r>
              <a:rPr lang="fr-FR" sz="1200" dirty="0" smtClean="0">
                <a:solidFill>
                  <a:srgbClr val="ECECEC"/>
                </a:solidFill>
                <a:latin typeface="Sitka Heading" pitchFamily="2" charset="0"/>
              </a:rPr>
              <a:t>.</a:t>
            </a:r>
          </a:p>
          <a:p>
            <a:pPr marL="228600" indent="-228600">
              <a:lnSpc>
                <a:spcPct val="250000"/>
              </a:lnSpc>
              <a:buFont typeface="+mj-lt"/>
              <a:buAutoNum type="arabicPeriod"/>
            </a:pPr>
            <a:r>
              <a:rPr lang="fr-FR" sz="1200" dirty="0" smtClean="0">
                <a:solidFill>
                  <a:srgbClr val="ECECEC"/>
                </a:solidFill>
                <a:latin typeface="Sitka Heading" pitchFamily="2" charset="0"/>
              </a:rPr>
              <a:t>Vérifier </a:t>
            </a:r>
            <a:r>
              <a:rPr lang="fr-FR" sz="1200" dirty="0">
                <a:solidFill>
                  <a:srgbClr val="ECECEC"/>
                </a:solidFill>
                <a:latin typeface="Sitka Heading" pitchFamily="2" charset="0"/>
              </a:rPr>
              <a:t>la véracité des données</a:t>
            </a:r>
          </a:p>
          <a:p>
            <a:endParaRPr lang="fr-FR" sz="1200" dirty="0" smtClean="0">
              <a:solidFill>
                <a:srgbClr val="ECECEC"/>
              </a:solidFill>
              <a:latin typeface="Sitka Heading" pitchFamily="2" charset="0"/>
            </a:endParaRPr>
          </a:p>
          <a:p>
            <a:pPr marL="171450" indent="-171450">
              <a:buFont typeface="Wingdings" panose="05000000000000000000" pitchFamily="2" charset="2"/>
              <a:buChar char="Ø"/>
            </a:pPr>
            <a:endParaRPr lang="fr-FR" sz="1200" dirty="0">
              <a:solidFill>
                <a:srgbClr val="ECECEC"/>
              </a:solidFill>
              <a:latin typeface="Sitka Heading" pitchFamily="2" charset="0"/>
            </a:endParaRPr>
          </a:p>
          <a:p>
            <a:endParaRPr lang="fr-FR" sz="1200" dirty="0">
              <a:solidFill>
                <a:srgbClr val="ECECEC"/>
              </a:solidFill>
              <a:latin typeface="Sitka Heading" pitchFamily="2" charset="0"/>
            </a:endParaRPr>
          </a:p>
          <a:p>
            <a:pPr marL="171450" indent="-171450">
              <a:buFont typeface="Wingdings" panose="05000000000000000000" pitchFamily="2" charset="2"/>
              <a:buChar char="Ø"/>
            </a:pPr>
            <a:endParaRPr lang="fr-FR" sz="1200" dirty="0">
              <a:solidFill>
                <a:srgbClr val="ECECEC"/>
              </a:solidFill>
              <a:latin typeface="Sitka Heading" pitchFamily="2" charset="0"/>
            </a:endParaRPr>
          </a:p>
          <a:p>
            <a:pPr marL="171450" indent="-171450">
              <a:buFont typeface="Wingdings" panose="05000000000000000000" pitchFamily="2" charset="2"/>
              <a:buChar char="Ø"/>
            </a:pPr>
            <a:endParaRPr lang="fr-FR" sz="1200" dirty="0" smtClean="0">
              <a:solidFill>
                <a:srgbClr val="ECECEC"/>
              </a:solidFill>
              <a:latin typeface="Sitka Heading" pitchFamily="2" charset="0"/>
            </a:endParaRPr>
          </a:p>
          <a:p>
            <a:pPr marL="171450" indent="-171450">
              <a:buFont typeface="Wingdings" panose="05000000000000000000" pitchFamily="2" charset="2"/>
              <a:buChar char="Ø"/>
            </a:pPr>
            <a:endParaRPr lang="fr-FR" sz="1200" dirty="0">
              <a:solidFill>
                <a:srgbClr val="ECECEC"/>
              </a:solidFill>
              <a:latin typeface="Sitka Heading" pitchFamily="2" charset="0"/>
            </a:endParaRPr>
          </a:p>
          <a:p>
            <a:endParaRPr lang="fr-FR" sz="1200" dirty="0" smtClean="0">
              <a:solidFill>
                <a:srgbClr val="ECECEC"/>
              </a:solidFill>
              <a:latin typeface="Sitka Heading" pitchFamily="2" charset="0"/>
            </a:endParaRPr>
          </a:p>
        </p:txBody>
      </p:sp>
      <p:pic>
        <p:nvPicPr>
          <p:cNvPr id="3" name="Picture 2"/>
          <p:cNvPicPr>
            <a:picLocks noChangeAspect="1"/>
          </p:cNvPicPr>
          <p:nvPr/>
        </p:nvPicPr>
        <p:blipFill>
          <a:blip r:embed="rId6"/>
          <a:stretch>
            <a:fillRect/>
          </a:stretch>
        </p:blipFill>
        <p:spPr>
          <a:xfrm>
            <a:off x="4763286" y="1172867"/>
            <a:ext cx="2363956" cy="2688734"/>
          </a:xfrm>
          <a:prstGeom prst="rect">
            <a:avLst/>
          </a:prstGeom>
        </p:spPr>
      </p:pic>
      <p:pic>
        <p:nvPicPr>
          <p:cNvPr id="4" name="Picture 3"/>
          <p:cNvPicPr>
            <a:picLocks noChangeAspect="1"/>
          </p:cNvPicPr>
          <p:nvPr/>
        </p:nvPicPr>
        <p:blipFill>
          <a:blip r:embed="rId7"/>
          <a:stretch>
            <a:fillRect/>
          </a:stretch>
        </p:blipFill>
        <p:spPr>
          <a:xfrm>
            <a:off x="4680781" y="735103"/>
            <a:ext cx="2528966" cy="2032267"/>
          </a:xfrm>
          <a:prstGeom prst="rect">
            <a:avLst/>
          </a:prstGeom>
        </p:spPr>
      </p:pic>
      <p:pic>
        <p:nvPicPr>
          <p:cNvPr id="8" name="Picture 7"/>
          <p:cNvPicPr>
            <a:picLocks noChangeAspect="1"/>
          </p:cNvPicPr>
          <p:nvPr/>
        </p:nvPicPr>
        <p:blipFill>
          <a:blip r:embed="rId8"/>
          <a:stretch>
            <a:fillRect/>
          </a:stretch>
        </p:blipFill>
        <p:spPr>
          <a:xfrm>
            <a:off x="4680781" y="2767370"/>
            <a:ext cx="2562583" cy="1495634"/>
          </a:xfrm>
          <a:prstGeom prst="rect">
            <a:avLst/>
          </a:prstGeom>
        </p:spPr>
      </p:pic>
      <p:pic>
        <p:nvPicPr>
          <p:cNvPr id="13" name="Picture 12"/>
          <p:cNvPicPr>
            <a:picLocks noChangeAspect="1"/>
          </p:cNvPicPr>
          <p:nvPr/>
        </p:nvPicPr>
        <p:blipFill>
          <a:blip r:embed="rId9"/>
          <a:stretch>
            <a:fillRect/>
          </a:stretch>
        </p:blipFill>
        <p:spPr>
          <a:xfrm>
            <a:off x="3976089" y="2860911"/>
            <a:ext cx="3778023" cy="836826"/>
          </a:xfrm>
          <a:prstGeom prst="rect">
            <a:avLst/>
          </a:prstGeom>
        </p:spPr>
      </p:pic>
      <p:pic>
        <p:nvPicPr>
          <p:cNvPr id="24" name="Picture 23"/>
          <p:cNvPicPr>
            <a:picLocks noChangeAspect="1"/>
          </p:cNvPicPr>
          <p:nvPr/>
        </p:nvPicPr>
        <p:blipFill>
          <a:blip r:embed="rId10"/>
          <a:stretch>
            <a:fillRect/>
          </a:stretch>
        </p:blipFill>
        <p:spPr>
          <a:xfrm>
            <a:off x="4763286" y="2824383"/>
            <a:ext cx="2211612" cy="1438621"/>
          </a:xfrm>
          <a:prstGeom prst="rect">
            <a:avLst/>
          </a:prstGeom>
        </p:spPr>
      </p:pic>
    </p:spTree>
    <p:extLst>
      <p:ext uri="{BB962C8B-B14F-4D97-AF65-F5344CB8AC3E}">
        <p14:creationId xmlns:p14="http://schemas.microsoft.com/office/powerpoint/2010/main" val="357751469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par>
                          <p:cTn id="15" fill="hold">
                            <p:stCondLst>
                              <p:cond delay="500"/>
                            </p:stCondLst>
                            <p:childTnLst>
                              <p:par>
                                <p:cTn id="16" presetID="2" presetClass="entr" presetSubtype="4" fill="hold" nodeType="afterEffect">
                                  <p:stCondLst>
                                    <p:cond delay="0"/>
                                  </p:stCondLst>
                                  <p:childTnLst>
                                    <p:set>
                                      <p:cBhvr>
                                        <p:cTn id="17" dur="1" fill="hold">
                                          <p:stCondLst>
                                            <p:cond delay="0"/>
                                          </p:stCondLst>
                                        </p:cTn>
                                        <p:tgtEl>
                                          <p:spTgt spid="8"/>
                                        </p:tgtEl>
                                        <p:attrNameLst>
                                          <p:attrName>style.visibility</p:attrName>
                                        </p:attrNameLst>
                                      </p:cBhvr>
                                      <p:to>
                                        <p:strVal val="visible"/>
                                      </p:to>
                                    </p:set>
                                    <p:anim calcmode="lin" valueType="num">
                                      <p:cBhvr additive="base">
                                        <p:cTn id="18" dur="500" fill="hold"/>
                                        <p:tgtEl>
                                          <p:spTgt spid="8"/>
                                        </p:tgtEl>
                                        <p:attrNameLst>
                                          <p:attrName>ppt_x</p:attrName>
                                        </p:attrNameLst>
                                      </p:cBhvr>
                                      <p:tavLst>
                                        <p:tav tm="0">
                                          <p:val>
                                            <p:strVal val="#ppt_x"/>
                                          </p:val>
                                        </p:tav>
                                        <p:tav tm="100000">
                                          <p:val>
                                            <p:strVal val="#ppt_x"/>
                                          </p:val>
                                        </p:tav>
                                      </p:tavLst>
                                    </p:anim>
                                    <p:anim calcmode="lin" valueType="num">
                                      <p:cBhvr additive="base">
                                        <p:cTn id="19"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 presetClass="exit" presetSubtype="0" fill="hold" nodeType="clickEffect">
                                  <p:stCondLst>
                                    <p:cond delay="0"/>
                                  </p:stCondLst>
                                  <p:childTnLst>
                                    <p:set>
                                      <p:cBhvr>
                                        <p:cTn id="23" dur="1" fill="hold">
                                          <p:stCondLst>
                                            <p:cond delay="0"/>
                                          </p:stCondLst>
                                        </p:cTn>
                                        <p:tgtEl>
                                          <p:spTgt spid="4"/>
                                        </p:tgtEl>
                                        <p:attrNameLst>
                                          <p:attrName>style.visibility</p:attrName>
                                        </p:attrNameLst>
                                      </p:cBhvr>
                                      <p:to>
                                        <p:strVal val="hidden"/>
                                      </p:to>
                                    </p:set>
                                  </p:childTnLst>
                                </p:cTn>
                              </p:par>
                              <p:par>
                                <p:cTn id="24" presetID="1" presetClass="exit" presetSubtype="0" fill="hold" nodeType="withEffect">
                                  <p:stCondLst>
                                    <p:cond delay="0"/>
                                  </p:stCondLst>
                                  <p:childTnLst>
                                    <p:set>
                                      <p:cBhvr>
                                        <p:cTn id="25" dur="1" fill="hold">
                                          <p:stCondLst>
                                            <p:cond delay="0"/>
                                          </p:stCondLst>
                                        </p:cTn>
                                        <p:tgtEl>
                                          <p:spTgt spid="8"/>
                                        </p:tgtEl>
                                        <p:attrNameLst>
                                          <p:attrName>style.visibility</p:attrName>
                                        </p:attrNameLst>
                                      </p:cBhvr>
                                      <p:to>
                                        <p:strVal val="hidden"/>
                                      </p:to>
                                    </p:set>
                                  </p:childTnLst>
                                </p:cTn>
                              </p:par>
                            </p:childTnLst>
                          </p:cTn>
                        </p:par>
                        <p:par>
                          <p:cTn id="26" fill="hold">
                            <p:stCondLst>
                              <p:cond delay="0"/>
                            </p:stCondLst>
                            <p:childTnLst>
                              <p:par>
                                <p:cTn id="27" presetID="1" presetClass="exit" presetSubtype="0" fill="hold" nodeType="afterEffect">
                                  <p:stCondLst>
                                    <p:cond delay="0"/>
                                  </p:stCondLst>
                                  <p:childTnLst>
                                    <p:set>
                                      <p:cBhvr>
                                        <p:cTn id="28" dur="1" fill="hold">
                                          <p:stCondLst>
                                            <p:cond delay="0"/>
                                          </p:stCondLst>
                                        </p:cTn>
                                        <p:tgtEl>
                                          <p:spTgt spid="3"/>
                                        </p:tgtEl>
                                        <p:attrNameLst>
                                          <p:attrName>style.visibility</p:attrName>
                                        </p:attrNameLst>
                                      </p:cBhvr>
                                      <p:to>
                                        <p:strVal val="hidden"/>
                                      </p:to>
                                    </p:set>
                                  </p:childTnLst>
                                </p:cTn>
                              </p:par>
                            </p:childTnLst>
                          </p:cTn>
                        </p:par>
                        <p:par>
                          <p:cTn id="29" fill="hold">
                            <p:stCondLst>
                              <p:cond delay="0"/>
                            </p:stCondLst>
                            <p:childTnLst>
                              <p:par>
                                <p:cTn id="30" presetID="2" presetClass="entr" presetSubtype="4" fill="hold" nodeType="afterEffect">
                                  <p:stCondLst>
                                    <p:cond delay="0"/>
                                  </p:stCondLst>
                                  <p:childTnLst>
                                    <p:set>
                                      <p:cBhvr>
                                        <p:cTn id="31" dur="1" fill="hold">
                                          <p:stCondLst>
                                            <p:cond delay="0"/>
                                          </p:stCondLst>
                                        </p:cTn>
                                        <p:tgtEl>
                                          <p:spTgt spid="13"/>
                                        </p:tgtEl>
                                        <p:attrNameLst>
                                          <p:attrName>style.visibility</p:attrName>
                                        </p:attrNameLst>
                                      </p:cBhvr>
                                      <p:to>
                                        <p:strVal val="visible"/>
                                      </p:to>
                                    </p:set>
                                    <p:anim calcmode="lin" valueType="num">
                                      <p:cBhvr additive="base">
                                        <p:cTn id="32" dur="1000" fill="hold"/>
                                        <p:tgtEl>
                                          <p:spTgt spid="13"/>
                                        </p:tgtEl>
                                        <p:attrNameLst>
                                          <p:attrName>ppt_x</p:attrName>
                                        </p:attrNameLst>
                                      </p:cBhvr>
                                      <p:tavLst>
                                        <p:tav tm="0">
                                          <p:val>
                                            <p:strVal val="#ppt_x"/>
                                          </p:val>
                                        </p:tav>
                                        <p:tav tm="100000">
                                          <p:val>
                                            <p:strVal val="#ppt_x"/>
                                          </p:val>
                                        </p:tav>
                                      </p:tavLst>
                                    </p:anim>
                                    <p:anim calcmode="lin" valueType="num">
                                      <p:cBhvr additive="base">
                                        <p:cTn id="33" dur="10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1" presetClass="exit" presetSubtype="0" fill="hold" nodeType="clickEffect">
                                  <p:stCondLst>
                                    <p:cond delay="0"/>
                                  </p:stCondLst>
                                  <p:childTnLst>
                                    <p:set>
                                      <p:cBhvr>
                                        <p:cTn id="37" dur="1" fill="hold">
                                          <p:stCondLst>
                                            <p:cond delay="0"/>
                                          </p:stCondLst>
                                        </p:cTn>
                                        <p:tgtEl>
                                          <p:spTgt spid="13"/>
                                        </p:tgtEl>
                                        <p:attrNameLst>
                                          <p:attrName>style.visibility</p:attrName>
                                        </p:attrNameLst>
                                      </p:cBhvr>
                                      <p:to>
                                        <p:strVal val="hidden"/>
                                      </p:to>
                                    </p:set>
                                  </p:childTnLst>
                                </p:cTn>
                              </p:par>
                            </p:childTnLst>
                          </p:cTn>
                        </p:par>
                        <p:par>
                          <p:cTn id="38" fill="hold">
                            <p:stCondLst>
                              <p:cond delay="0"/>
                            </p:stCondLst>
                            <p:childTnLst>
                              <p:par>
                                <p:cTn id="39" presetID="2" presetClass="entr" presetSubtype="4" fill="hold" nodeType="afterEffect">
                                  <p:stCondLst>
                                    <p:cond delay="0"/>
                                  </p:stCondLst>
                                  <p:childTnLst>
                                    <p:set>
                                      <p:cBhvr>
                                        <p:cTn id="40" dur="1" fill="hold">
                                          <p:stCondLst>
                                            <p:cond delay="0"/>
                                          </p:stCondLst>
                                        </p:cTn>
                                        <p:tgtEl>
                                          <p:spTgt spid="24"/>
                                        </p:tgtEl>
                                        <p:attrNameLst>
                                          <p:attrName>style.visibility</p:attrName>
                                        </p:attrNameLst>
                                      </p:cBhvr>
                                      <p:to>
                                        <p:strVal val="visible"/>
                                      </p:to>
                                    </p:set>
                                    <p:anim calcmode="lin" valueType="num">
                                      <p:cBhvr additive="base">
                                        <p:cTn id="41" dur="500" fill="hold"/>
                                        <p:tgtEl>
                                          <p:spTgt spid="24"/>
                                        </p:tgtEl>
                                        <p:attrNameLst>
                                          <p:attrName>ppt_x</p:attrName>
                                        </p:attrNameLst>
                                      </p:cBhvr>
                                      <p:tavLst>
                                        <p:tav tm="0">
                                          <p:val>
                                            <p:strVal val="#ppt_x"/>
                                          </p:val>
                                        </p:tav>
                                        <p:tav tm="100000">
                                          <p:val>
                                            <p:strVal val="#ppt_x"/>
                                          </p:val>
                                        </p:tav>
                                      </p:tavLst>
                                    </p:anim>
                                    <p:anim calcmode="lin" valueType="num">
                                      <p:cBhvr additive="base">
                                        <p:cTn id="42"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sp>
        <p:nvSpPr>
          <p:cNvPr id="399" name="Google Shape;399;p56"/>
          <p:cNvSpPr txBox="1">
            <a:spLocks noGrp="1"/>
          </p:cNvSpPr>
          <p:nvPr>
            <p:ph type="title" idx="4294967295"/>
          </p:nvPr>
        </p:nvSpPr>
        <p:spPr>
          <a:xfrm>
            <a:off x="1893114" y="2493407"/>
            <a:ext cx="1597200" cy="381900"/>
          </a:xfrm>
          <a:prstGeom prst="rect">
            <a:avLst/>
          </a:prstGeom>
        </p:spPr>
        <p:txBody>
          <a:bodyPr spcFirstLastPara="1" wrap="square" lIns="91425" tIns="91425" rIns="91425" bIns="91425" anchor="t" anchorCtr="0">
            <a:noAutofit/>
          </a:bodyPr>
          <a:lstStyle/>
          <a:p>
            <a:pPr algn="ctr"/>
            <a:r>
              <a:rPr lang="fr-FR" sz="1600" dirty="0"/>
              <a:t>Régression logistique</a:t>
            </a:r>
            <a:br>
              <a:rPr lang="fr-FR" sz="1600" dirty="0"/>
            </a:br>
            <a:endParaRPr sz="1600" dirty="0">
              <a:solidFill>
                <a:schemeClr val="bg1"/>
              </a:solidFill>
            </a:endParaRPr>
          </a:p>
        </p:txBody>
      </p:sp>
      <p:sp>
        <p:nvSpPr>
          <p:cNvPr id="401" name="Google Shape;401;p56"/>
          <p:cNvSpPr txBox="1">
            <a:spLocks noGrp="1"/>
          </p:cNvSpPr>
          <p:nvPr>
            <p:ph type="title" idx="4294967295"/>
          </p:nvPr>
        </p:nvSpPr>
        <p:spPr>
          <a:xfrm>
            <a:off x="3532441" y="2042988"/>
            <a:ext cx="2129364" cy="381900"/>
          </a:xfrm>
          <a:prstGeom prst="rect">
            <a:avLst/>
          </a:prstGeom>
        </p:spPr>
        <p:txBody>
          <a:bodyPr spcFirstLastPara="1" wrap="square" lIns="91425" tIns="91425" rIns="91425" bIns="91425" anchor="t" anchorCtr="0">
            <a:noAutofit/>
          </a:bodyPr>
          <a:lstStyle/>
          <a:p>
            <a:pPr algn="ctr"/>
            <a:r>
              <a:rPr lang="fr-FR" sz="1400" dirty="0"/>
              <a:t>K-</a:t>
            </a:r>
            <a:r>
              <a:rPr lang="fr-FR" sz="1400" dirty="0" err="1"/>
              <a:t>Nearest</a:t>
            </a:r>
            <a:r>
              <a:rPr lang="fr-FR" sz="1400" dirty="0"/>
              <a:t> Neighbors (KNN)</a:t>
            </a:r>
          </a:p>
        </p:txBody>
      </p:sp>
      <p:sp>
        <p:nvSpPr>
          <p:cNvPr id="403" name="Google Shape;403;p56"/>
          <p:cNvSpPr txBox="1">
            <a:spLocks noGrp="1"/>
          </p:cNvSpPr>
          <p:nvPr>
            <p:ph type="title" idx="4294967295"/>
          </p:nvPr>
        </p:nvSpPr>
        <p:spPr>
          <a:xfrm>
            <a:off x="5582479" y="2631992"/>
            <a:ext cx="1755901" cy="817113"/>
          </a:xfrm>
          <a:prstGeom prst="rect">
            <a:avLst/>
          </a:prstGeom>
        </p:spPr>
        <p:txBody>
          <a:bodyPr spcFirstLastPara="1" wrap="square" lIns="91425" tIns="91425" rIns="91425" bIns="91425" anchor="t" anchorCtr="0">
            <a:noAutofit/>
          </a:bodyPr>
          <a:lstStyle/>
          <a:p>
            <a:pPr algn="ctr"/>
            <a:r>
              <a:rPr lang="fr-FR" sz="1400" dirty="0"/>
              <a:t>Arbres de décision</a:t>
            </a:r>
          </a:p>
        </p:txBody>
      </p:sp>
      <p:sp>
        <p:nvSpPr>
          <p:cNvPr id="404" name="Google Shape;404;p56"/>
          <p:cNvSpPr/>
          <p:nvPr/>
        </p:nvSpPr>
        <p:spPr>
          <a:xfrm>
            <a:off x="2340593" y="1741331"/>
            <a:ext cx="724200" cy="724200"/>
          </a:xfrm>
          <a:prstGeom prst="donut">
            <a:avLst>
              <a:gd name="adj" fmla="val 11487"/>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56"/>
          <p:cNvSpPr/>
          <p:nvPr/>
        </p:nvSpPr>
        <p:spPr>
          <a:xfrm>
            <a:off x="4238878" y="3026562"/>
            <a:ext cx="724200" cy="724200"/>
          </a:xfrm>
          <a:prstGeom prst="donut">
            <a:avLst>
              <a:gd name="adj" fmla="val 11487"/>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56"/>
          <p:cNvSpPr/>
          <p:nvPr/>
        </p:nvSpPr>
        <p:spPr>
          <a:xfrm>
            <a:off x="6164156" y="1741331"/>
            <a:ext cx="724200" cy="724200"/>
          </a:xfrm>
          <a:prstGeom prst="donut">
            <a:avLst>
              <a:gd name="adj" fmla="val 11487"/>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08" name="Google Shape;408;p56"/>
          <p:cNvCxnSpPr>
            <a:cxnSpLocks/>
            <a:stCxn id="404" idx="5"/>
          </p:cNvCxnSpPr>
          <p:nvPr/>
        </p:nvCxnSpPr>
        <p:spPr>
          <a:xfrm>
            <a:off x="2958736" y="2359474"/>
            <a:ext cx="1399800" cy="773400"/>
          </a:xfrm>
          <a:prstGeom prst="straightConnector1">
            <a:avLst/>
          </a:prstGeom>
          <a:noFill/>
          <a:ln w="9525" cap="flat" cmpd="sng">
            <a:solidFill>
              <a:schemeClr val="accent1"/>
            </a:solidFill>
            <a:prstDash val="solid"/>
            <a:round/>
            <a:headEnd type="none" w="med" len="med"/>
            <a:tailEnd type="none" w="med" len="med"/>
          </a:ln>
        </p:spPr>
      </p:cxnSp>
      <p:cxnSp>
        <p:nvCxnSpPr>
          <p:cNvPr id="409" name="Google Shape;409;p56"/>
          <p:cNvCxnSpPr>
            <a:cxnSpLocks/>
            <a:endCxn id="406" idx="3"/>
          </p:cNvCxnSpPr>
          <p:nvPr/>
        </p:nvCxnSpPr>
        <p:spPr>
          <a:xfrm rot="10800000" flipH="1">
            <a:off x="4870511" y="2359346"/>
            <a:ext cx="1399800" cy="773400"/>
          </a:xfrm>
          <a:prstGeom prst="straightConnector1">
            <a:avLst/>
          </a:prstGeom>
          <a:noFill/>
          <a:ln w="9525" cap="flat" cmpd="sng">
            <a:solidFill>
              <a:schemeClr val="accent1"/>
            </a:solidFill>
            <a:prstDash val="solid"/>
            <a:round/>
            <a:headEnd type="none" w="med" len="med"/>
            <a:tailEnd type="none" w="med" len="med"/>
          </a:ln>
        </p:spPr>
      </p:cxnSp>
      <p:sp>
        <p:nvSpPr>
          <p:cNvPr id="439" name="Google Shape;439;p56"/>
          <p:cNvSpPr/>
          <p:nvPr/>
        </p:nvSpPr>
        <p:spPr>
          <a:xfrm>
            <a:off x="492045" y="0"/>
            <a:ext cx="299744" cy="1234986"/>
          </a:xfrm>
          <a:custGeom>
            <a:avLst/>
            <a:gdLst/>
            <a:ahLst/>
            <a:cxnLst/>
            <a:rect l="l" t="t" r="r" b="b"/>
            <a:pathLst>
              <a:path w="11670" h="48082" fill="none" extrusionOk="0">
                <a:moveTo>
                  <a:pt x="11599" y="0"/>
                </a:moveTo>
                <a:lnTo>
                  <a:pt x="11670" y="21647"/>
                </a:lnTo>
                <a:lnTo>
                  <a:pt x="1" y="34388"/>
                </a:lnTo>
                <a:lnTo>
                  <a:pt x="1" y="48081"/>
                </a:lnTo>
                <a:lnTo>
                  <a:pt x="6097" y="48081"/>
                </a:lnTo>
              </a:path>
            </a:pathLst>
          </a:custGeom>
          <a:solidFill>
            <a:schemeClr val="lt1"/>
          </a:solidFill>
          <a:ln w="19050" cap="flat" cmpd="sng">
            <a:solidFill>
              <a:schemeClr val="lt1"/>
            </a:solidFill>
            <a:prstDash val="solid"/>
            <a:miter lim="23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0" name="Google Shape;440;p56"/>
          <p:cNvGrpSpPr/>
          <p:nvPr/>
        </p:nvGrpSpPr>
        <p:grpSpPr>
          <a:xfrm>
            <a:off x="629692" y="1105264"/>
            <a:ext cx="144992" cy="269768"/>
            <a:chOff x="629692" y="1105264"/>
            <a:chExt cx="144992" cy="269768"/>
          </a:xfrm>
        </p:grpSpPr>
        <p:sp>
          <p:nvSpPr>
            <p:cNvPr id="441" name="Google Shape;441;p56"/>
            <p:cNvSpPr/>
            <p:nvPr/>
          </p:nvSpPr>
          <p:spPr>
            <a:xfrm>
              <a:off x="629692" y="1105264"/>
              <a:ext cx="144992" cy="135206"/>
            </a:xfrm>
            <a:custGeom>
              <a:avLst/>
              <a:gdLst/>
              <a:ahLst/>
              <a:cxnLst/>
              <a:rect l="l" t="t" r="r" b="b"/>
              <a:pathLst>
                <a:path w="5645" h="5264" fill="none" extrusionOk="0">
                  <a:moveTo>
                    <a:pt x="0" y="5264"/>
                  </a:moveTo>
                  <a:lnTo>
                    <a:pt x="5644" y="1"/>
                  </a:lnTo>
                </a:path>
              </a:pathLst>
            </a:custGeom>
            <a:solidFill>
              <a:schemeClr val="lt1"/>
            </a:solidFill>
            <a:ln w="22625" cap="flat" cmpd="sng">
              <a:solidFill>
                <a:schemeClr val="lt1"/>
              </a:solidFill>
              <a:prstDash val="solid"/>
              <a:miter lim="23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56"/>
            <p:cNvSpPr/>
            <p:nvPr/>
          </p:nvSpPr>
          <p:spPr>
            <a:xfrm>
              <a:off x="635188" y="1229450"/>
              <a:ext cx="135822" cy="145583"/>
            </a:xfrm>
            <a:custGeom>
              <a:avLst/>
              <a:gdLst/>
              <a:ahLst/>
              <a:cxnLst/>
              <a:rect l="l" t="t" r="r" b="b"/>
              <a:pathLst>
                <a:path w="5288" h="5668" fill="none" extrusionOk="0">
                  <a:moveTo>
                    <a:pt x="0" y="0"/>
                  </a:moveTo>
                  <a:lnTo>
                    <a:pt x="5287" y="5668"/>
                  </a:lnTo>
                </a:path>
              </a:pathLst>
            </a:custGeom>
            <a:solidFill>
              <a:schemeClr val="lt1"/>
            </a:solidFill>
            <a:ln w="22625" cap="flat" cmpd="sng">
              <a:solidFill>
                <a:schemeClr val="lt1"/>
              </a:solidFill>
              <a:prstDash val="solid"/>
              <a:miter lim="23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3" name="Google Shape;443;p56">
            <a:hlinkClick r:id="rId3" action="ppaction://hlinksldjump"/>
          </p:cNvPr>
          <p:cNvSpPr/>
          <p:nvPr/>
        </p:nvSpPr>
        <p:spPr>
          <a:xfrm>
            <a:off x="662726" y="431825"/>
            <a:ext cx="254100" cy="254100"/>
          </a:xfrm>
          <a:prstGeom prst="ellipse">
            <a:avLst/>
          </a:prstGeom>
          <a:solidFill>
            <a:schemeClr val="dk1"/>
          </a:solidFill>
          <a:ln w="28575" cap="flat" cmpd="sng">
            <a:solidFill>
              <a:schemeClr val="accent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b="1">
                <a:solidFill>
                  <a:schemeClr val="lt1"/>
                </a:solidFill>
                <a:latin typeface="Montserrat"/>
                <a:ea typeface="Montserrat"/>
                <a:cs typeface="Montserrat"/>
                <a:sym typeface="Montserrat"/>
              </a:rPr>
              <a:t>T</a:t>
            </a:r>
            <a:endParaRPr sz="1600" b="1"/>
          </a:p>
        </p:txBody>
      </p:sp>
      <p:sp>
        <p:nvSpPr>
          <p:cNvPr id="444" name="Google Shape;444;p56"/>
          <p:cNvSpPr/>
          <p:nvPr/>
        </p:nvSpPr>
        <p:spPr>
          <a:xfrm>
            <a:off x="404400" y="796152"/>
            <a:ext cx="175200" cy="175200"/>
          </a:xfrm>
          <a:prstGeom prst="ellipse">
            <a:avLst/>
          </a:prstGeom>
          <a:solidFill>
            <a:schemeClr val="dk1"/>
          </a:solidFill>
          <a:ln w="28575" cap="flat" cmpd="sng">
            <a:solidFill>
              <a:schemeClr val="accent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endParaRPr sz="1000"/>
          </a:p>
        </p:txBody>
      </p:sp>
      <p:sp>
        <p:nvSpPr>
          <p:cNvPr id="445" name="Google Shape;445;p56">
            <a:hlinkClick r:id="" action="ppaction://hlinkshowjump?jump=previousslide"/>
          </p:cNvPr>
          <p:cNvSpPr/>
          <p:nvPr/>
        </p:nvSpPr>
        <p:spPr>
          <a:xfrm rot="10800000">
            <a:off x="745722" y="1066461"/>
            <a:ext cx="88200" cy="88200"/>
          </a:xfrm>
          <a:prstGeom prst="ellipse">
            <a:avLst/>
          </a:prstGeom>
          <a:solidFill>
            <a:schemeClr val="accent2"/>
          </a:solidFill>
          <a:ln w="28575" cap="flat" cmpd="sng">
            <a:solidFill>
              <a:schemeClr val="accent2"/>
            </a:solidFill>
            <a:prstDash val="solid"/>
            <a:round/>
            <a:headEnd type="none" w="sm" len="sm"/>
            <a:tailEnd type="none" w="sm" len="sm"/>
          </a:ln>
        </p:spPr>
        <p:txBody>
          <a:bodyPr spcFirstLastPara="1" wrap="square" lIns="0" tIns="0" rIns="0" bIns="0" anchor="ctr" anchorCtr="0">
            <a:noAutofit/>
          </a:bodyPr>
          <a:lstStyle/>
          <a:p>
            <a:pPr marL="0" lvl="0" indent="0" algn="l" rtl="0">
              <a:spcBef>
                <a:spcPts val="0"/>
              </a:spcBef>
              <a:spcAft>
                <a:spcPts val="0"/>
              </a:spcAft>
              <a:buNone/>
            </a:pPr>
            <a:r>
              <a:rPr lang="en" sz="1200">
                <a:solidFill>
                  <a:schemeClr val="dk1"/>
                </a:solidFill>
                <a:latin typeface="Montserrat"/>
                <a:ea typeface="Montserrat"/>
                <a:cs typeface="Montserrat"/>
                <a:sym typeface="Montserrat"/>
              </a:rPr>
              <a:t>🠺</a:t>
            </a:r>
            <a:endParaRPr sz="1200">
              <a:solidFill>
                <a:schemeClr val="dk1"/>
              </a:solidFill>
              <a:latin typeface="Montserrat"/>
              <a:ea typeface="Montserrat"/>
              <a:cs typeface="Montserrat"/>
              <a:sym typeface="Montserrat"/>
            </a:endParaRPr>
          </a:p>
        </p:txBody>
      </p:sp>
      <p:sp>
        <p:nvSpPr>
          <p:cNvPr id="446" name="Google Shape;446;p56">
            <a:hlinkClick r:id="" action="ppaction://hlinkshowjump?jump=nextslide"/>
          </p:cNvPr>
          <p:cNvSpPr/>
          <p:nvPr/>
        </p:nvSpPr>
        <p:spPr>
          <a:xfrm>
            <a:off x="745525" y="1325689"/>
            <a:ext cx="88500" cy="88500"/>
          </a:xfrm>
          <a:prstGeom prst="ellipse">
            <a:avLst/>
          </a:prstGeom>
          <a:solidFill>
            <a:schemeClr val="accent2"/>
          </a:solidFill>
          <a:ln w="28575" cap="flat" cmpd="sng">
            <a:solidFill>
              <a:schemeClr val="accent2"/>
            </a:solidFill>
            <a:prstDash val="solid"/>
            <a:round/>
            <a:headEnd type="none" w="sm" len="sm"/>
            <a:tailEnd type="none" w="sm" len="sm"/>
          </a:ln>
        </p:spPr>
        <p:txBody>
          <a:bodyPr spcFirstLastPara="1" wrap="square" lIns="0" tIns="91425" rIns="91425" bIns="91425" anchor="ctr" anchorCtr="0">
            <a:noAutofit/>
          </a:bodyPr>
          <a:lstStyle/>
          <a:p>
            <a:pPr marL="0" lvl="0" indent="0" algn="l" rtl="0">
              <a:spcBef>
                <a:spcPts val="0"/>
              </a:spcBef>
              <a:spcAft>
                <a:spcPts val="0"/>
              </a:spcAft>
              <a:buNone/>
            </a:pPr>
            <a:r>
              <a:rPr lang="en" sz="1200">
                <a:solidFill>
                  <a:schemeClr val="dk1"/>
                </a:solidFill>
                <a:latin typeface="Montserrat"/>
                <a:ea typeface="Montserrat"/>
                <a:cs typeface="Montserrat"/>
                <a:sym typeface="Montserrat"/>
              </a:rPr>
              <a:t>🠺</a:t>
            </a:r>
            <a:endParaRPr sz="1200">
              <a:solidFill>
                <a:schemeClr val="dk1"/>
              </a:solidFill>
              <a:latin typeface="Montserrat"/>
              <a:ea typeface="Montserrat"/>
              <a:cs typeface="Montserrat"/>
              <a:sym typeface="Montserrat"/>
            </a:endParaRPr>
          </a:p>
        </p:txBody>
      </p:sp>
      <p:sp>
        <p:nvSpPr>
          <p:cNvPr id="54" name="Google Shape;353;p54">
            <a:hlinkClick r:id="rId4" action="ppaction://hlinksldjump"/>
            <a:extLst>
              <a:ext uri="{FF2B5EF4-FFF2-40B4-BE49-F238E27FC236}">
                <a16:creationId xmlns:a16="http://schemas.microsoft.com/office/drawing/2014/main" xmlns="" id="{7A6C6BEE-2379-4590-920F-323F2E31B897}"/>
              </a:ext>
            </a:extLst>
          </p:cNvPr>
          <p:cNvSpPr txBox="1">
            <a:spLocks/>
          </p:cNvSpPr>
          <p:nvPr/>
        </p:nvSpPr>
        <p:spPr>
          <a:xfrm>
            <a:off x="2373324" y="1727231"/>
            <a:ext cx="657000" cy="7572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b="1" dirty="0">
                <a:solidFill>
                  <a:schemeClr val="bg1"/>
                </a:solidFill>
              </a:rPr>
              <a:t>01</a:t>
            </a:r>
          </a:p>
        </p:txBody>
      </p:sp>
      <p:sp>
        <p:nvSpPr>
          <p:cNvPr id="55" name="Google Shape;353;p54">
            <a:hlinkClick r:id="rId4" action="ppaction://hlinksldjump"/>
            <a:extLst>
              <a:ext uri="{FF2B5EF4-FFF2-40B4-BE49-F238E27FC236}">
                <a16:creationId xmlns:a16="http://schemas.microsoft.com/office/drawing/2014/main" xmlns="" id="{048287E5-5712-4410-8A20-B8746A1A40DD}"/>
              </a:ext>
            </a:extLst>
          </p:cNvPr>
          <p:cNvSpPr txBox="1">
            <a:spLocks/>
          </p:cNvSpPr>
          <p:nvPr/>
        </p:nvSpPr>
        <p:spPr>
          <a:xfrm>
            <a:off x="4270005" y="2993562"/>
            <a:ext cx="657000" cy="7572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b="1" dirty="0">
                <a:solidFill>
                  <a:schemeClr val="bg1"/>
                </a:solidFill>
              </a:rPr>
              <a:t>02</a:t>
            </a:r>
          </a:p>
        </p:txBody>
      </p:sp>
      <p:sp>
        <p:nvSpPr>
          <p:cNvPr id="56" name="Google Shape;353;p54">
            <a:hlinkClick r:id="rId4" action="ppaction://hlinksldjump"/>
            <a:extLst>
              <a:ext uri="{FF2B5EF4-FFF2-40B4-BE49-F238E27FC236}">
                <a16:creationId xmlns:a16="http://schemas.microsoft.com/office/drawing/2014/main" xmlns="" id="{9002A279-578D-4B8A-99EB-9ECA8DD8CEBD}"/>
              </a:ext>
            </a:extLst>
          </p:cNvPr>
          <p:cNvSpPr txBox="1">
            <a:spLocks/>
          </p:cNvSpPr>
          <p:nvPr/>
        </p:nvSpPr>
        <p:spPr>
          <a:xfrm>
            <a:off x="6198164" y="1736207"/>
            <a:ext cx="657000" cy="7572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b="1" dirty="0">
                <a:solidFill>
                  <a:schemeClr val="bg1"/>
                </a:solidFill>
              </a:rPr>
              <a:t>03</a:t>
            </a:r>
          </a:p>
        </p:txBody>
      </p:sp>
      <p:sp>
        <p:nvSpPr>
          <p:cNvPr id="22" name="Google Shape;536;p61"/>
          <p:cNvSpPr txBox="1">
            <a:spLocks noGrp="1"/>
          </p:cNvSpPr>
          <p:nvPr>
            <p:ph type="title"/>
          </p:nvPr>
        </p:nvSpPr>
        <p:spPr>
          <a:xfrm>
            <a:off x="1650647" y="776811"/>
            <a:ext cx="2984085" cy="755700"/>
          </a:xfrm>
          <a:prstGeom prst="rect">
            <a:avLst/>
          </a:prstGeom>
        </p:spPr>
        <p:txBody>
          <a:bodyPr spcFirstLastPara="1" wrap="square" lIns="91425" tIns="91425" rIns="91425" bIns="91425" anchor="ctr" anchorCtr="0">
            <a:noAutofit/>
          </a:bodyPr>
          <a:lstStyle/>
          <a:p>
            <a:pPr algn="l"/>
            <a:r>
              <a:rPr lang="fr-FR" sz="1400" dirty="0">
                <a:solidFill>
                  <a:schemeClr val="accent2"/>
                </a:solidFill>
                <a:latin typeface="Montserrat ExtraBold" panose="00000900000000000000" pitchFamily="2" charset="0"/>
              </a:rPr>
              <a:t>Méthodes Utilisées :</a:t>
            </a:r>
            <a:endParaRPr sz="1400" dirty="0"/>
          </a:p>
        </p:txBody>
      </p:sp>
    </p:spTree>
    <p:extLst>
      <p:ext uri="{BB962C8B-B14F-4D97-AF65-F5344CB8AC3E}">
        <p14:creationId xmlns:p14="http://schemas.microsoft.com/office/powerpoint/2010/main" val="241708237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04"/>
                                        </p:tgtEl>
                                        <p:attrNameLst>
                                          <p:attrName>style.visibility</p:attrName>
                                        </p:attrNameLst>
                                      </p:cBhvr>
                                      <p:to>
                                        <p:strVal val="visible"/>
                                      </p:to>
                                    </p:set>
                                    <p:animEffect transition="in" filter="fade">
                                      <p:cBhvr>
                                        <p:cTn id="7" dur="1000"/>
                                        <p:tgtEl>
                                          <p:spTgt spid="404"/>
                                        </p:tgtEl>
                                      </p:cBhvr>
                                    </p:animEffect>
                                  </p:childTnLst>
                                </p:cTn>
                              </p:par>
                            </p:childTnLst>
                          </p:cTn>
                        </p:par>
                        <p:par>
                          <p:cTn id="8" fill="hold">
                            <p:stCondLst>
                              <p:cond delay="1000"/>
                            </p:stCondLst>
                            <p:childTnLst>
                              <p:par>
                                <p:cTn id="9" presetID="2" presetClass="entr" presetSubtype="4" fill="hold" grpId="0" nodeType="afterEffect">
                                  <p:stCondLst>
                                    <p:cond delay="0"/>
                                  </p:stCondLst>
                                  <p:childTnLst>
                                    <p:set>
                                      <p:cBhvr>
                                        <p:cTn id="10" dur="1" fill="hold">
                                          <p:stCondLst>
                                            <p:cond delay="0"/>
                                          </p:stCondLst>
                                        </p:cTn>
                                        <p:tgtEl>
                                          <p:spTgt spid="399"/>
                                        </p:tgtEl>
                                        <p:attrNameLst>
                                          <p:attrName>style.visibility</p:attrName>
                                        </p:attrNameLst>
                                      </p:cBhvr>
                                      <p:to>
                                        <p:strVal val="visible"/>
                                      </p:to>
                                    </p:set>
                                    <p:anim calcmode="lin" valueType="num">
                                      <p:cBhvr additive="base">
                                        <p:cTn id="11" dur="1000" fill="hold"/>
                                        <p:tgtEl>
                                          <p:spTgt spid="399"/>
                                        </p:tgtEl>
                                        <p:attrNameLst>
                                          <p:attrName>ppt_x</p:attrName>
                                        </p:attrNameLst>
                                      </p:cBhvr>
                                      <p:tavLst>
                                        <p:tav tm="0">
                                          <p:val>
                                            <p:strVal val="#ppt_x"/>
                                          </p:val>
                                        </p:tav>
                                        <p:tav tm="100000">
                                          <p:val>
                                            <p:strVal val="#ppt_x"/>
                                          </p:val>
                                        </p:tav>
                                      </p:tavLst>
                                    </p:anim>
                                    <p:anim calcmode="lin" valueType="num">
                                      <p:cBhvr additive="base">
                                        <p:cTn id="12" dur="1000" fill="hold"/>
                                        <p:tgtEl>
                                          <p:spTgt spid="399"/>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05"/>
                                        </p:tgtEl>
                                        <p:attrNameLst>
                                          <p:attrName>style.visibility</p:attrName>
                                        </p:attrNameLst>
                                      </p:cBhvr>
                                      <p:to>
                                        <p:strVal val="visible"/>
                                      </p:to>
                                    </p:set>
                                    <p:animEffect transition="in" filter="fade">
                                      <p:cBhvr>
                                        <p:cTn id="17" dur="2000"/>
                                        <p:tgtEl>
                                          <p:spTgt spid="405"/>
                                        </p:tgtEl>
                                      </p:cBhvr>
                                    </p:animEffect>
                                  </p:childTnLst>
                                </p:cTn>
                              </p:par>
                            </p:childTnLst>
                          </p:cTn>
                        </p:par>
                        <p:par>
                          <p:cTn id="18" fill="hold">
                            <p:stCondLst>
                              <p:cond delay="2000"/>
                            </p:stCondLst>
                            <p:childTnLst>
                              <p:par>
                                <p:cTn id="19" presetID="26" presetClass="entr" presetSubtype="0" fill="hold" grpId="0" nodeType="afterEffect">
                                  <p:stCondLst>
                                    <p:cond delay="0"/>
                                  </p:stCondLst>
                                  <p:childTnLst>
                                    <p:set>
                                      <p:cBhvr>
                                        <p:cTn id="20" dur="1" fill="hold">
                                          <p:stCondLst>
                                            <p:cond delay="0"/>
                                          </p:stCondLst>
                                        </p:cTn>
                                        <p:tgtEl>
                                          <p:spTgt spid="401"/>
                                        </p:tgtEl>
                                        <p:attrNameLst>
                                          <p:attrName>style.visibility</p:attrName>
                                        </p:attrNameLst>
                                      </p:cBhvr>
                                      <p:to>
                                        <p:strVal val="visible"/>
                                      </p:to>
                                    </p:set>
                                    <p:animEffect transition="in" filter="wipe(down)">
                                      <p:cBhvr>
                                        <p:cTn id="21" dur="290">
                                          <p:stCondLst>
                                            <p:cond delay="0"/>
                                          </p:stCondLst>
                                        </p:cTn>
                                        <p:tgtEl>
                                          <p:spTgt spid="401"/>
                                        </p:tgtEl>
                                      </p:cBhvr>
                                    </p:animEffect>
                                    <p:anim calcmode="lin" valueType="num">
                                      <p:cBhvr>
                                        <p:cTn id="22" dur="911" tmFilter="0,0; 0.14,0.36; 0.43,0.73; 0.71,0.91; 1.0,1.0">
                                          <p:stCondLst>
                                            <p:cond delay="0"/>
                                          </p:stCondLst>
                                        </p:cTn>
                                        <p:tgtEl>
                                          <p:spTgt spid="401"/>
                                        </p:tgtEl>
                                        <p:attrNameLst>
                                          <p:attrName>ppt_x</p:attrName>
                                        </p:attrNameLst>
                                      </p:cBhvr>
                                      <p:tavLst>
                                        <p:tav tm="0">
                                          <p:val>
                                            <p:strVal val="#ppt_x-0.25"/>
                                          </p:val>
                                        </p:tav>
                                        <p:tav tm="100000">
                                          <p:val>
                                            <p:strVal val="#ppt_x"/>
                                          </p:val>
                                        </p:tav>
                                      </p:tavLst>
                                    </p:anim>
                                    <p:anim calcmode="lin" valueType="num">
                                      <p:cBhvr>
                                        <p:cTn id="23" dur="332" tmFilter="0.0,0.0; 0.25,0.07; 0.50,0.2; 0.75,0.467; 1.0,1.0">
                                          <p:stCondLst>
                                            <p:cond delay="0"/>
                                          </p:stCondLst>
                                        </p:cTn>
                                        <p:tgtEl>
                                          <p:spTgt spid="401"/>
                                        </p:tgtEl>
                                        <p:attrNameLst>
                                          <p:attrName>ppt_y</p:attrName>
                                        </p:attrNameLst>
                                      </p:cBhvr>
                                      <p:tavLst>
                                        <p:tav tm="0" fmla="#ppt_y-sin(pi*$)/3">
                                          <p:val>
                                            <p:fltVal val="0.5"/>
                                          </p:val>
                                        </p:tav>
                                        <p:tav tm="100000">
                                          <p:val>
                                            <p:fltVal val="1"/>
                                          </p:val>
                                        </p:tav>
                                      </p:tavLst>
                                    </p:anim>
                                    <p:anim calcmode="lin" valueType="num">
                                      <p:cBhvr>
                                        <p:cTn id="24" dur="332" tmFilter="0, 0; 0.125,0.2665; 0.25,0.4; 0.375,0.465; 0.5,0.5;  0.625,0.535; 0.75,0.6; 0.875,0.7335; 1,1">
                                          <p:stCondLst>
                                            <p:cond delay="332"/>
                                          </p:stCondLst>
                                        </p:cTn>
                                        <p:tgtEl>
                                          <p:spTgt spid="401"/>
                                        </p:tgtEl>
                                        <p:attrNameLst>
                                          <p:attrName>ppt_y</p:attrName>
                                        </p:attrNameLst>
                                      </p:cBhvr>
                                      <p:tavLst>
                                        <p:tav tm="0" fmla="#ppt_y-sin(pi*$)/9">
                                          <p:val>
                                            <p:fltVal val="0"/>
                                          </p:val>
                                        </p:tav>
                                        <p:tav tm="100000">
                                          <p:val>
                                            <p:fltVal val="1"/>
                                          </p:val>
                                        </p:tav>
                                      </p:tavLst>
                                    </p:anim>
                                    <p:anim calcmode="lin" valueType="num">
                                      <p:cBhvr>
                                        <p:cTn id="25" dur="166" tmFilter="0, 0; 0.125,0.2665; 0.25,0.4; 0.375,0.465; 0.5,0.5;  0.625,0.535; 0.75,0.6; 0.875,0.7335; 1,1">
                                          <p:stCondLst>
                                            <p:cond delay="662"/>
                                          </p:stCondLst>
                                        </p:cTn>
                                        <p:tgtEl>
                                          <p:spTgt spid="401"/>
                                        </p:tgtEl>
                                        <p:attrNameLst>
                                          <p:attrName>ppt_y</p:attrName>
                                        </p:attrNameLst>
                                      </p:cBhvr>
                                      <p:tavLst>
                                        <p:tav tm="0" fmla="#ppt_y-sin(pi*$)/27">
                                          <p:val>
                                            <p:fltVal val="0"/>
                                          </p:val>
                                        </p:tav>
                                        <p:tav tm="100000">
                                          <p:val>
                                            <p:fltVal val="1"/>
                                          </p:val>
                                        </p:tav>
                                      </p:tavLst>
                                    </p:anim>
                                    <p:anim calcmode="lin" valueType="num">
                                      <p:cBhvr>
                                        <p:cTn id="26" dur="82" tmFilter="0, 0; 0.125,0.2665; 0.25,0.4; 0.375,0.465; 0.5,0.5;  0.625,0.535; 0.75,0.6; 0.875,0.7335; 1,1">
                                          <p:stCondLst>
                                            <p:cond delay="828"/>
                                          </p:stCondLst>
                                        </p:cTn>
                                        <p:tgtEl>
                                          <p:spTgt spid="401"/>
                                        </p:tgtEl>
                                        <p:attrNameLst>
                                          <p:attrName>ppt_y</p:attrName>
                                        </p:attrNameLst>
                                      </p:cBhvr>
                                      <p:tavLst>
                                        <p:tav tm="0" fmla="#ppt_y-sin(pi*$)/81">
                                          <p:val>
                                            <p:fltVal val="0"/>
                                          </p:val>
                                        </p:tav>
                                        <p:tav tm="100000">
                                          <p:val>
                                            <p:fltVal val="1"/>
                                          </p:val>
                                        </p:tav>
                                      </p:tavLst>
                                    </p:anim>
                                    <p:animScale>
                                      <p:cBhvr>
                                        <p:cTn id="27" dur="13">
                                          <p:stCondLst>
                                            <p:cond delay="325"/>
                                          </p:stCondLst>
                                        </p:cTn>
                                        <p:tgtEl>
                                          <p:spTgt spid="401"/>
                                        </p:tgtEl>
                                      </p:cBhvr>
                                      <p:to x="100000" y="60000"/>
                                    </p:animScale>
                                    <p:animScale>
                                      <p:cBhvr>
                                        <p:cTn id="28" dur="83" decel="50000">
                                          <p:stCondLst>
                                            <p:cond delay="338"/>
                                          </p:stCondLst>
                                        </p:cTn>
                                        <p:tgtEl>
                                          <p:spTgt spid="401"/>
                                        </p:tgtEl>
                                      </p:cBhvr>
                                      <p:to x="100000" y="100000"/>
                                    </p:animScale>
                                    <p:animScale>
                                      <p:cBhvr>
                                        <p:cTn id="29" dur="13">
                                          <p:stCondLst>
                                            <p:cond delay="656"/>
                                          </p:stCondLst>
                                        </p:cTn>
                                        <p:tgtEl>
                                          <p:spTgt spid="401"/>
                                        </p:tgtEl>
                                      </p:cBhvr>
                                      <p:to x="100000" y="80000"/>
                                    </p:animScale>
                                    <p:animScale>
                                      <p:cBhvr>
                                        <p:cTn id="30" dur="83" decel="50000">
                                          <p:stCondLst>
                                            <p:cond delay="669"/>
                                          </p:stCondLst>
                                        </p:cTn>
                                        <p:tgtEl>
                                          <p:spTgt spid="401"/>
                                        </p:tgtEl>
                                      </p:cBhvr>
                                      <p:to x="100000" y="100000"/>
                                    </p:animScale>
                                    <p:animScale>
                                      <p:cBhvr>
                                        <p:cTn id="31" dur="13">
                                          <p:stCondLst>
                                            <p:cond delay="821"/>
                                          </p:stCondLst>
                                        </p:cTn>
                                        <p:tgtEl>
                                          <p:spTgt spid="401"/>
                                        </p:tgtEl>
                                      </p:cBhvr>
                                      <p:to x="100000" y="90000"/>
                                    </p:animScale>
                                    <p:animScale>
                                      <p:cBhvr>
                                        <p:cTn id="32" dur="83" decel="50000">
                                          <p:stCondLst>
                                            <p:cond delay="834"/>
                                          </p:stCondLst>
                                        </p:cTn>
                                        <p:tgtEl>
                                          <p:spTgt spid="401"/>
                                        </p:tgtEl>
                                      </p:cBhvr>
                                      <p:to x="100000" y="100000"/>
                                    </p:animScale>
                                    <p:animScale>
                                      <p:cBhvr>
                                        <p:cTn id="33" dur="13">
                                          <p:stCondLst>
                                            <p:cond delay="904"/>
                                          </p:stCondLst>
                                        </p:cTn>
                                        <p:tgtEl>
                                          <p:spTgt spid="401"/>
                                        </p:tgtEl>
                                      </p:cBhvr>
                                      <p:to x="100000" y="95000"/>
                                    </p:animScale>
                                    <p:animScale>
                                      <p:cBhvr>
                                        <p:cTn id="34" dur="83" decel="50000">
                                          <p:stCondLst>
                                            <p:cond delay="917"/>
                                          </p:stCondLst>
                                        </p:cTn>
                                        <p:tgtEl>
                                          <p:spTgt spid="401"/>
                                        </p:tgtEl>
                                      </p:cBhvr>
                                      <p:to x="100000" y="100000"/>
                                    </p:animScale>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406"/>
                                        </p:tgtEl>
                                        <p:attrNameLst>
                                          <p:attrName>style.visibility</p:attrName>
                                        </p:attrNameLst>
                                      </p:cBhvr>
                                      <p:to>
                                        <p:strVal val="visible"/>
                                      </p:to>
                                    </p:set>
                                    <p:animEffect transition="in" filter="fade">
                                      <p:cBhvr>
                                        <p:cTn id="39" dur="1000"/>
                                        <p:tgtEl>
                                          <p:spTgt spid="406"/>
                                        </p:tgtEl>
                                      </p:cBhvr>
                                    </p:animEffect>
                                  </p:childTnLst>
                                </p:cTn>
                              </p:par>
                            </p:childTnLst>
                          </p:cTn>
                        </p:par>
                        <p:par>
                          <p:cTn id="40" fill="hold">
                            <p:stCondLst>
                              <p:cond delay="1000"/>
                            </p:stCondLst>
                            <p:childTnLst>
                              <p:par>
                                <p:cTn id="41" presetID="2" presetClass="entr" presetSubtype="4" fill="hold" grpId="0" nodeType="afterEffect">
                                  <p:stCondLst>
                                    <p:cond delay="0"/>
                                  </p:stCondLst>
                                  <p:childTnLst>
                                    <p:set>
                                      <p:cBhvr>
                                        <p:cTn id="42" dur="1" fill="hold">
                                          <p:stCondLst>
                                            <p:cond delay="0"/>
                                          </p:stCondLst>
                                        </p:cTn>
                                        <p:tgtEl>
                                          <p:spTgt spid="403"/>
                                        </p:tgtEl>
                                        <p:attrNameLst>
                                          <p:attrName>style.visibility</p:attrName>
                                        </p:attrNameLst>
                                      </p:cBhvr>
                                      <p:to>
                                        <p:strVal val="visible"/>
                                      </p:to>
                                    </p:set>
                                    <p:anim calcmode="lin" valueType="num">
                                      <p:cBhvr additive="base">
                                        <p:cTn id="43" dur="500" fill="hold"/>
                                        <p:tgtEl>
                                          <p:spTgt spid="403"/>
                                        </p:tgtEl>
                                        <p:attrNameLst>
                                          <p:attrName>ppt_x</p:attrName>
                                        </p:attrNameLst>
                                      </p:cBhvr>
                                      <p:tavLst>
                                        <p:tav tm="0">
                                          <p:val>
                                            <p:strVal val="#ppt_x"/>
                                          </p:val>
                                        </p:tav>
                                        <p:tav tm="100000">
                                          <p:val>
                                            <p:strVal val="#ppt_x"/>
                                          </p:val>
                                        </p:tav>
                                      </p:tavLst>
                                    </p:anim>
                                    <p:anim calcmode="lin" valueType="num">
                                      <p:cBhvr additive="base">
                                        <p:cTn id="44" dur="500" fill="hold"/>
                                        <p:tgtEl>
                                          <p:spTgt spid="40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 grpId="0"/>
      <p:bldP spid="401" grpId="0"/>
      <p:bldP spid="403" grpId="0"/>
    </p:bldLst>
  </p:timing>
</p:sld>
</file>

<file path=ppt/theme/theme1.xml><?xml version="1.0" encoding="utf-8"?>
<a:theme xmlns:a="http://schemas.openxmlformats.org/drawingml/2006/main" name="Tech Company Branding Guidelines XL by Slidesgo">
  <a:themeElements>
    <a:clrScheme name="Simple Light">
      <a:dk1>
        <a:srgbClr val="011446"/>
      </a:dk1>
      <a:lt1>
        <a:srgbClr val="FFFFFF"/>
      </a:lt1>
      <a:dk2>
        <a:srgbClr val="02227F"/>
      </a:dk2>
      <a:lt2>
        <a:srgbClr val="B7B7B7"/>
      </a:lt2>
      <a:accent1>
        <a:srgbClr val="FFFFFF"/>
      </a:accent1>
      <a:accent2>
        <a:srgbClr val="06BAD6"/>
      </a:accent2>
      <a:accent3>
        <a:srgbClr val="A1F1FE"/>
      </a:accent3>
      <a:accent4>
        <a:srgbClr val="079AB1"/>
      </a:accent4>
      <a:accent5>
        <a:srgbClr val="0081B0"/>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5472</TotalTime>
  <Words>1711</Words>
  <Application>Microsoft Office PowerPoint</Application>
  <PresentationFormat>On-screen Show (16:9)</PresentationFormat>
  <Paragraphs>339</Paragraphs>
  <Slides>30</Slides>
  <Notes>30</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30</vt:i4>
      </vt:variant>
    </vt:vector>
  </HeadingPairs>
  <TitlesOfParts>
    <vt:vector size="46" baseType="lpstr">
      <vt:lpstr>Sitka Subheading</vt:lpstr>
      <vt:lpstr>Montserrat Alternates</vt:lpstr>
      <vt:lpstr>Montserrat</vt:lpstr>
      <vt:lpstr>Bahnschrift</vt:lpstr>
      <vt:lpstr>ui-monospace</vt:lpstr>
      <vt:lpstr>Wingdings</vt:lpstr>
      <vt:lpstr>Bahnschrift SemiCondensed</vt:lpstr>
      <vt:lpstr>Bahnschrift SemiBold Condensed</vt:lpstr>
      <vt:lpstr>Calibri</vt:lpstr>
      <vt:lpstr>Sitka Heading Semibold</vt:lpstr>
      <vt:lpstr>Sitka Heading</vt:lpstr>
      <vt:lpstr>Times New Roman</vt:lpstr>
      <vt:lpstr>Arial</vt:lpstr>
      <vt:lpstr>ui-sans-serif</vt:lpstr>
      <vt:lpstr>Montserrat ExtraBold</vt:lpstr>
      <vt:lpstr>Tech Company Branding Guidelines XL by Slidesgo</vt:lpstr>
      <vt:lpstr>Analyse et Modélisation des Données du Play Store</vt:lpstr>
      <vt:lpstr>01</vt:lpstr>
      <vt:lpstr>Introduction</vt:lpstr>
      <vt:lpstr>PowerPoint Presentation</vt:lpstr>
      <vt:lpstr>Objectif</vt:lpstr>
      <vt:lpstr>Objectifs ??</vt:lpstr>
      <vt:lpstr>Exploration des données </vt:lpstr>
      <vt:lpstr>Préparation des Données</vt:lpstr>
      <vt:lpstr>Régression logistique </vt:lpstr>
      <vt:lpstr>Visualisations</vt:lpstr>
      <vt:lpstr>Visualisations</vt:lpstr>
      <vt:lpstr>Visualisations</vt:lpstr>
      <vt:lpstr>Visualisations</vt:lpstr>
      <vt:lpstr>Visualisations</vt:lpstr>
      <vt:lpstr>Visualisations</vt:lpstr>
      <vt:lpstr>Visualisations</vt:lpstr>
      <vt:lpstr>Visualisations</vt:lpstr>
      <vt:lpstr>Modèle de Prédiction</vt:lpstr>
      <vt:lpstr>Modèle de Prédiction</vt:lpstr>
      <vt:lpstr>Modèle de Prédiction</vt:lpstr>
      <vt:lpstr>Modèle de Prédiction</vt:lpstr>
      <vt:lpstr>Modèle de Prédiction</vt:lpstr>
      <vt:lpstr>Modèle de Prédiction</vt:lpstr>
      <vt:lpstr>Modèle de Prédiction</vt:lpstr>
      <vt:lpstr>Modèle de Prédiction</vt:lpstr>
      <vt:lpstr>Modèle de Prédiction</vt:lpstr>
      <vt:lpstr>Résultats et Conclusion</vt:lpstr>
      <vt:lpstr>Résultats : </vt:lpstr>
      <vt:lpstr>Tableaux de Résultats Obtenus</vt:lpstr>
      <vt:lpstr>Merci pour votre attention !</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Machine learning for combinatorial optimization: A methodological tour d’horizon</dc:title>
  <dc:creator>user</dc:creator>
  <cp:lastModifiedBy>Microsoft account</cp:lastModifiedBy>
  <cp:revision>152</cp:revision>
  <dcterms:modified xsi:type="dcterms:W3CDTF">2024-05-23T21:12:41Z</dcterms:modified>
</cp:coreProperties>
</file>